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Permanent Marker"/>
      <p:regular r:id="rId19"/>
    </p:embeddedFont>
    <p:embeddedFont>
      <p:font typeface="Comfortaa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mfortaa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Comfortaa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PermanentMarker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be39f7203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be39f7203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be39f72037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be39f7203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be39f72037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be39f72037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gbe39f72037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5" name="Google Shape;615;gbe39f72037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6039a3cf85_1_149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6039a3cf85_1_149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97665ccfc8_0_14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97665ccfc8_0_14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97665ccfc8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97665ccfc8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be39f72037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5" name="Google Shape;525;gbe39f7203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be39f7203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Google Shape;535;gbe39f7203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be39f72037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be39f72037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be39f7203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be39f7203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be39f7203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be39f7203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be39f72037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5" name="Google Shape;575;gbe39f72037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yoMsr" TargetMode="External"/><Relationship Id="rId5" Type="http://schemas.openxmlformats.org/officeDocument/2006/relationships/hyperlink" Target="http://bit.ly/2TtBDfr" TargetMode="Externa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TITL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2" name="Google Shape;22;p2"/>
          <p:cNvSpPr txBox="1"/>
          <p:nvPr>
            <p:ph type="ctrTitle"/>
          </p:nvPr>
        </p:nvSpPr>
        <p:spPr>
          <a:xfrm>
            <a:off x="311700" y="1447800"/>
            <a:ext cx="8520600" cy="145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idx="1" type="subTitle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S">
  <p:cSld name="BLANK_2_1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oogle Shape;159;p11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60" name="Google Shape;160;p11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" name="Google Shape;161;p11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11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11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11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1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6" name="Google Shape;166;p11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7" name="Google Shape;167;p11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8" name="Google Shape;168;p11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9" name="Google Shape;169;p11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0" name="Google Shape;170;p11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1" name="Google Shape;171;p11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72" name="Google Shape;172;p11"/>
          <p:cNvSpPr txBox="1"/>
          <p:nvPr>
            <p:ph hasCustomPrompt="1" type="title"/>
          </p:nvPr>
        </p:nvSpPr>
        <p:spPr>
          <a:xfrm>
            <a:off x="2501250" y="700988"/>
            <a:ext cx="4141500" cy="5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73" name="Google Shape;173;p11"/>
          <p:cNvSpPr txBox="1"/>
          <p:nvPr>
            <p:ph hasCustomPrompt="1" idx="2" type="title"/>
          </p:nvPr>
        </p:nvSpPr>
        <p:spPr>
          <a:xfrm>
            <a:off x="2501250" y="2110688"/>
            <a:ext cx="4141500" cy="5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74" name="Google Shape;174;p11"/>
          <p:cNvSpPr txBox="1"/>
          <p:nvPr>
            <p:ph hasCustomPrompt="1" idx="3" type="title"/>
          </p:nvPr>
        </p:nvSpPr>
        <p:spPr>
          <a:xfrm>
            <a:off x="2501250" y="3520388"/>
            <a:ext cx="4141500" cy="5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DESIGN">
  <p:cSld name="BIG_NUMBER_1_1_2_1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1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77" name="Google Shape;177;p1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8" name="Google Shape;178;p1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9" name="Google Shape;179;p1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0" name="Google Shape;180;p1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1" name="Google Shape;181;p1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2" name="Google Shape;182;p1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3" name="Google Shape;183;p1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4" name="Google Shape;184;p1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5" name="Google Shape;185;p1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6" name="Google Shape;186;p1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7" name="Google Shape;187;p1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8" name="Google Shape;188;p1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89" name="Google Shape;189;p12"/>
          <p:cNvSpPr txBox="1"/>
          <p:nvPr>
            <p:ph type="ctrTitle"/>
          </p:nvPr>
        </p:nvSpPr>
        <p:spPr>
          <a:xfrm>
            <a:off x="3312600" y="1202650"/>
            <a:ext cx="25188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THREE COLUMNS">
  <p:cSld name="BLANK_3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oogle Shape;191;p13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92" name="Google Shape;192;p13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3" name="Google Shape;193;p13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4" name="Google Shape;194;p13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5" name="Google Shape;195;p13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6" name="Google Shape;196;p13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7" name="Google Shape;197;p13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8" name="Google Shape;198;p13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9" name="Google Shape;199;p13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0" name="Google Shape;200;p13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1" name="Google Shape;201;p13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2" name="Google Shape;202;p13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3" name="Google Shape;203;p13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04" name="Google Shape;204;p13"/>
          <p:cNvSpPr txBox="1"/>
          <p:nvPr>
            <p:ph idx="1" type="subTitle"/>
          </p:nvPr>
        </p:nvSpPr>
        <p:spPr>
          <a:xfrm>
            <a:off x="6227800" y="1951050"/>
            <a:ext cx="1896600" cy="4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5" name="Google Shape;205;p13"/>
          <p:cNvSpPr txBox="1"/>
          <p:nvPr>
            <p:ph type="ctrTitle"/>
          </p:nvPr>
        </p:nvSpPr>
        <p:spPr>
          <a:xfrm>
            <a:off x="6227800" y="1459825"/>
            <a:ext cx="2973600" cy="59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06" name="Google Shape;206;p13"/>
          <p:cNvSpPr txBox="1"/>
          <p:nvPr>
            <p:ph idx="2" type="subTitle"/>
          </p:nvPr>
        </p:nvSpPr>
        <p:spPr>
          <a:xfrm>
            <a:off x="6227800" y="2969450"/>
            <a:ext cx="1896600" cy="4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7" name="Google Shape;207;p13"/>
          <p:cNvSpPr txBox="1"/>
          <p:nvPr>
            <p:ph idx="3" type="ctrTitle"/>
          </p:nvPr>
        </p:nvSpPr>
        <p:spPr>
          <a:xfrm>
            <a:off x="6227800" y="2478225"/>
            <a:ext cx="2973600" cy="59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08" name="Google Shape;208;p13"/>
          <p:cNvSpPr txBox="1"/>
          <p:nvPr>
            <p:ph idx="4" type="subTitle"/>
          </p:nvPr>
        </p:nvSpPr>
        <p:spPr>
          <a:xfrm>
            <a:off x="6227800" y="3987850"/>
            <a:ext cx="1896600" cy="4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9" name="Google Shape;209;p13"/>
          <p:cNvSpPr txBox="1"/>
          <p:nvPr>
            <p:ph idx="5" type="ctrTitle"/>
          </p:nvPr>
        </p:nvSpPr>
        <p:spPr>
          <a:xfrm>
            <a:off x="6227800" y="3496625"/>
            <a:ext cx="2973600" cy="59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10" name="Google Shape;210;p13"/>
          <p:cNvSpPr txBox="1"/>
          <p:nvPr>
            <p:ph idx="6"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LUMNS ">
  <p:cSld name="BLANK_2_2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oogle Shape;212;p14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13" name="Google Shape;213;p14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4" name="Google Shape;214;p14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5" name="Google Shape;215;p14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6" name="Google Shape;216;p14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7" name="Google Shape;217;p14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8" name="Google Shape;218;p14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9" name="Google Shape;219;p14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0" name="Google Shape;220;p14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1" name="Google Shape;221;p14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2" name="Google Shape;222;p14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3" name="Google Shape;223;p14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4" name="Google Shape;224;p14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25" name="Google Shape;225;p14"/>
          <p:cNvSpPr txBox="1"/>
          <p:nvPr>
            <p:ph idx="1" type="subTitle"/>
          </p:nvPr>
        </p:nvSpPr>
        <p:spPr>
          <a:xfrm>
            <a:off x="2333925" y="2523925"/>
            <a:ext cx="1696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6" name="Google Shape;226;p14"/>
          <p:cNvSpPr txBox="1"/>
          <p:nvPr>
            <p:ph idx="2" type="subTitle"/>
          </p:nvPr>
        </p:nvSpPr>
        <p:spPr>
          <a:xfrm>
            <a:off x="5113550" y="2523925"/>
            <a:ext cx="1696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7" name="Google Shape;227;p14"/>
          <p:cNvSpPr txBox="1"/>
          <p:nvPr>
            <p:ph type="ctrTitle"/>
          </p:nvPr>
        </p:nvSpPr>
        <p:spPr>
          <a:xfrm>
            <a:off x="2435163" y="1745575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28" name="Google Shape;228;p14"/>
          <p:cNvSpPr txBox="1"/>
          <p:nvPr>
            <p:ph idx="3" type="ctrTitle"/>
          </p:nvPr>
        </p:nvSpPr>
        <p:spPr>
          <a:xfrm>
            <a:off x="5214788" y="1745575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DESIGN 2">
  <p:cSld name="BIG_NUMBER_1_1_2_2"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31" name="Google Shape;231;p1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2" name="Google Shape;232;p1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3" name="Google Shape;233;p1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4" name="Google Shape;234;p1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5" name="Google Shape;235;p1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6" name="Google Shape;236;p1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7" name="Google Shape;237;p1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8" name="Google Shape;238;p1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9" name="Google Shape;239;p1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0" name="Google Shape;240;p1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1" name="Google Shape;241;p1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2" name="Google Shape;242;p1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43" name="Google Shape;243;p15"/>
          <p:cNvSpPr txBox="1"/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IX COLUMNS">
  <p:cSld name="BLANK_4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oogle Shape;245;p16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46" name="Google Shape;246;p1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7" name="Google Shape;247;p1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8" name="Google Shape;248;p1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9" name="Google Shape;249;p1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0" name="Google Shape;250;p1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1" name="Google Shape;251;p1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2" name="Google Shape;252;p1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3" name="Google Shape;253;p1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4" name="Google Shape;254;p1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5" name="Google Shape;255;p1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6" name="Google Shape;256;p1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7" name="Google Shape;257;p1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58" name="Google Shape;258;p16"/>
          <p:cNvSpPr txBox="1"/>
          <p:nvPr>
            <p:ph idx="1" type="subTitle"/>
          </p:nvPr>
        </p:nvSpPr>
        <p:spPr>
          <a:xfrm>
            <a:off x="1481102" y="2133400"/>
            <a:ext cx="1689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9" name="Google Shape;259;p16"/>
          <p:cNvSpPr txBox="1"/>
          <p:nvPr>
            <p:ph idx="2" type="subTitle"/>
          </p:nvPr>
        </p:nvSpPr>
        <p:spPr>
          <a:xfrm>
            <a:off x="3727341" y="2133400"/>
            <a:ext cx="1689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0" name="Google Shape;260;p16"/>
          <p:cNvSpPr txBox="1"/>
          <p:nvPr>
            <p:ph idx="3" type="subTitle"/>
          </p:nvPr>
        </p:nvSpPr>
        <p:spPr>
          <a:xfrm>
            <a:off x="5973583" y="2133400"/>
            <a:ext cx="1689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1" name="Google Shape;261;p16"/>
          <p:cNvSpPr txBox="1"/>
          <p:nvPr>
            <p:ph type="ctrTitle"/>
          </p:nvPr>
        </p:nvSpPr>
        <p:spPr>
          <a:xfrm>
            <a:off x="1413763" y="1324300"/>
            <a:ext cx="182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62" name="Google Shape;262;p16"/>
          <p:cNvSpPr txBox="1"/>
          <p:nvPr>
            <p:ph idx="4" type="ctrTitle"/>
          </p:nvPr>
        </p:nvSpPr>
        <p:spPr>
          <a:xfrm>
            <a:off x="3660015" y="1324300"/>
            <a:ext cx="182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63" name="Google Shape;263;p16"/>
          <p:cNvSpPr txBox="1"/>
          <p:nvPr>
            <p:ph idx="5" type="ctrTitle"/>
          </p:nvPr>
        </p:nvSpPr>
        <p:spPr>
          <a:xfrm>
            <a:off x="5906248" y="1324300"/>
            <a:ext cx="182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64" name="Google Shape;264;p16"/>
          <p:cNvSpPr txBox="1"/>
          <p:nvPr>
            <p:ph idx="6" type="subTitle"/>
          </p:nvPr>
        </p:nvSpPr>
        <p:spPr>
          <a:xfrm>
            <a:off x="1481102" y="3743125"/>
            <a:ext cx="1689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5" name="Google Shape;265;p16"/>
          <p:cNvSpPr txBox="1"/>
          <p:nvPr>
            <p:ph idx="7" type="subTitle"/>
          </p:nvPr>
        </p:nvSpPr>
        <p:spPr>
          <a:xfrm>
            <a:off x="3727341" y="3743125"/>
            <a:ext cx="1689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6" name="Google Shape;266;p16"/>
          <p:cNvSpPr txBox="1"/>
          <p:nvPr>
            <p:ph idx="8" type="subTitle"/>
          </p:nvPr>
        </p:nvSpPr>
        <p:spPr>
          <a:xfrm>
            <a:off x="5973570" y="3743125"/>
            <a:ext cx="1689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7" name="Google Shape;267;p16"/>
          <p:cNvSpPr txBox="1"/>
          <p:nvPr>
            <p:ph idx="9" type="ctrTitle"/>
          </p:nvPr>
        </p:nvSpPr>
        <p:spPr>
          <a:xfrm>
            <a:off x="1413750" y="2934025"/>
            <a:ext cx="182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68" name="Google Shape;268;p16"/>
          <p:cNvSpPr txBox="1"/>
          <p:nvPr>
            <p:ph idx="13" type="ctrTitle"/>
          </p:nvPr>
        </p:nvSpPr>
        <p:spPr>
          <a:xfrm>
            <a:off x="3660003" y="2934025"/>
            <a:ext cx="182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69" name="Google Shape;269;p16"/>
          <p:cNvSpPr txBox="1"/>
          <p:nvPr>
            <p:ph idx="14" type="ctrTitle"/>
          </p:nvPr>
        </p:nvSpPr>
        <p:spPr>
          <a:xfrm>
            <a:off x="5906236" y="2934025"/>
            <a:ext cx="182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70" name="Google Shape;270;p16"/>
          <p:cNvSpPr txBox="1"/>
          <p:nvPr>
            <p:ph idx="15"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 &amp; CREDITS">
  <p:cSld name="BIG_NUMBER_1_1_3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oogle Shape;272;p17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73" name="Google Shape;273;p1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4" name="Google Shape;274;p1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5" name="Google Shape;275;p1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6" name="Google Shape;276;p1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7" name="Google Shape;277;p1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8" name="Google Shape;278;p1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9" name="Google Shape;279;p1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0" name="Google Shape;280;p1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1" name="Google Shape;281;p1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2" name="Google Shape;282;p1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3" name="Google Shape;283;p1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4" name="Google Shape;284;p1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85" name="Google Shape;285;p17"/>
          <p:cNvSpPr txBox="1"/>
          <p:nvPr>
            <p:ph type="ctrTitle"/>
          </p:nvPr>
        </p:nvSpPr>
        <p:spPr>
          <a:xfrm>
            <a:off x="939525" y="897850"/>
            <a:ext cx="51264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286" name="Google Shape;286;p17"/>
          <p:cNvSpPr txBox="1"/>
          <p:nvPr>
            <p:ph idx="1" type="subTitle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7" name="Google Shape;287;p17"/>
          <p:cNvSpPr txBox="1"/>
          <p:nvPr/>
        </p:nvSpPr>
        <p:spPr>
          <a:xfrm>
            <a:off x="939525" y="3533100"/>
            <a:ext cx="3103500" cy="10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" sz="800">
                <a:latin typeface="Comfortaa"/>
                <a:ea typeface="Comfortaa"/>
                <a:cs typeface="Comfortaa"/>
                <a:sym typeface="Comfortaa"/>
              </a:rPr>
              <a:t>CREDITS: This presentation template was created by </a:t>
            </a:r>
            <a:r>
              <a:rPr b="1" lang="en" sz="800"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2"/>
              </a:rPr>
              <a:t>Slidesgo</a:t>
            </a:r>
            <a:r>
              <a:rPr lang="en" sz="800">
                <a:latin typeface="Comfortaa"/>
                <a:ea typeface="Comfortaa"/>
                <a:cs typeface="Comfortaa"/>
                <a:sym typeface="Comfortaa"/>
              </a:rPr>
              <a:t>, including icons by </a:t>
            </a:r>
            <a:r>
              <a:rPr b="1" lang="en" sz="800"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3"/>
              </a:rPr>
              <a:t>Flatico</a:t>
            </a:r>
            <a:r>
              <a:rPr lang="en" sz="800"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4"/>
              </a:rPr>
              <a:t>n</a:t>
            </a:r>
            <a:r>
              <a:rPr lang="en" sz="800">
                <a:latin typeface="Comfortaa"/>
                <a:ea typeface="Comfortaa"/>
                <a:cs typeface="Comfortaa"/>
                <a:sym typeface="Comfortaa"/>
              </a:rPr>
              <a:t>, and infographics &amp; images by </a:t>
            </a:r>
            <a:r>
              <a:rPr b="1" lang="en" sz="800"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5"/>
              </a:rPr>
              <a:t>Freepik</a:t>
            </a:r>
            <a:r>
              <a:rPr lang="en" sz="800">
                <a:latin typeface="Comfortaa"/>
                <a:ea typeface="Comfortaa"/>
                <a:cs typeface="Comfortaa"/>
                <a:sym typeface="Comfortaa"/>
              </a:rPr>
              <a:t>. </a:t>
            </a:r>
            <a:endParaRPr sz="8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BULLET POINTS">
  <p:cSld name="BIG_NUMBER_1_1_2_2_1"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Google Shape;289;p18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90" name="Google Shape;290;p18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1" name="Google Shape;291;p18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2" name="Google Shape;292;p18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3" name="Google Shape;293;p18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4" name="Google Shape;294;p18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5" name="Google Shape;295;p18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6" name="Google Shape;296;p18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7" name="Google Shape;297;p18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8" name="Google Shape;298;p18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9" name="Google Shape;299;p18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0" name="Google Shape;300;p18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1" name="Google Shape;301;p18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02" name="Google Shape;302;p18"/>
          <p:cNvSpPr txBox="1"/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303" name="Google Shape;303;p18"/>
          <p:cNvSpPr txBox="1"/>
          <p:nvPr>
            <p:ph idx="1" type="body"/>
          </p:nvPr>
        </p:nvSpPr>
        <p:spPr>
          <a:xfrm>
            <a:off x="1109663" y="1543050"/>
            <a:ext cx="3314700" cy="31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indent="-29845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indent="-29845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indent="-29845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indent="-29845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indent="-29845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indent="-29845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indent="-29845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indent="-29845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  <p:sp>
        <p:nvSpPr>
          <p:cNvPr id="304" name="Google Shape;304;p18"/>
          <p:cNvSpPr txBox="1"/>
          <p:nvPr>
            <p:ph idx="2" type="body"/>
          </p:nvPr>
        </p:nvSpPr>
        <p:spPr>
          <a:xfrm>
            <a:off x="4719638" y="1543050"/>
            <a:ext cx="3314700" cy="31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indent="-29845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indent="-29845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indent="-29845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indent="-29845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indent="-29845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indent="-29845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indent="-29845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indent="-29845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"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oogle Shape;306;p19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307" name="Google Shape;307;p19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8" name="Google Shape;308;p19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9" name="Google Shape;309;p19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0" name="Google Shape;310;p19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1" name="Google Shape;311;p19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2" name="Google Shape;312;p19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3" name="Google Shape;313;p19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4" name="Google Shape;314;p19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5" name="Google Shape;315;p19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6" name="Google Shape;316;p19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7" name="Google Shape;317;p19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8" name="Google Shape;318;p19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>
  <p:cSld name="BLANK_1_1"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BULLET POINTS">
  <p:cSld name="BIG_NUMBER_1_1_4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3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6" name="Google Shape;26;p3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Google Shape;27;p3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Google Shape;29;p3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Google Shape;30;p3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" name="Google Shape;31;p3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" name="Google Shape;32;p3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" name="Google Shape;33;p3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" name="Google Shape;34;p3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Google Shape;35;p3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Google Shape;36;p3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Google Shape;37;p3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8" name="Google Shape;38;p3"/>
          <p:cNvSpPr txBox="1"/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" type="body"/>
          </p:nvPr>
        </p:nvSpPr>
        <p:spPr>
          <a:xfrm>
            <a:off x="939525" y="1476375"/>
            <a:ext cx="6063900" cy="30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1pPr>
            <a:lvl2pPr indent="-2921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2pPr>
            <a:lvl3pPr indent="-2921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3pPr>
            <a:lvl4pPr indent="-2921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4pPr>
            <a:lvl5pPr indent="-2921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5pPr>
            <a:lvl6pPr indent="-2921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6pPr>
            <a:lvl7pPr indent="-2921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7pPr>
            <a:lvl8pPr indent="-2921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8pPr>
            <a:lvl9pPr indent="-2921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IG_NUMBER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4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42" name="Google Shape;42;p4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Google Shape;43;p4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Google Shape;44;p4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Google Shape;45;p4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Google Shape;46;p4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Google Shape;47;p4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" name="Google Shape;48;p4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" name="Google Shape;49;p4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Google Shape;50;p4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" name="Google Shape;51;p4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" name="Google Shape;52;p4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" name="Google Shape;53;p4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4" name="Google Shape;54;p4"/>
          <p:cNvSpPr txBox="1"/>
          <p:nvPr>
            <p:ph hasCustomPrompt="1" type="title"/>
          </p:nvPr>
        </p:nvSpPr>
        <p:spPr>
          <a:xfrm>
            <a:off x="1421338" y="2341350"/>
            <a:ext cx="9342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4"/>
          <p:cNvSpPr txBox="1"/>
          <p:nvPr>
            <p:ph hasCustomPrompt="1" idx="2" type="title"/>
          </p:nvPr>
        </p:nvSpPr>
        <p:spPr>
          <a:xfrm>
            <a:off x="3210379" y="2341350"/>
            <a:ext cx="9342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4"/>
          <p:cNvSpPr txBox="1"/>
          <p:nvPr>
            <p:ph hasCustomPrompt="1" idx="3" type="title"/>
          </p:nvPr>
        </p:nvSpPr>
        <p:spPr>
          <a:xfrm>
            <a:off x="4999421" y="2341350"/>
            <a:ext cx="9342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4"/>
          <p:cNvSpPr txBox="1"/>
          <p:nvPr>
            <p:ph hasCustomPrompt="1" idx="4" type="title"/>
          </p:nvPr>
        </p:nvSpPr>
        <p:spPr>
          <a:xfrm>
            <a:off x="6788463" y="2341350"/>
            <a:ext cx="9342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8" name="Google Shape;58;p4"/>
          <p:cNvSpPr txBox="1"/>
          <p:nvPr>
            <p:ph idx="5" type="ctrTitle"/>
          </p:nvPr>
        </p:nvSpPr>
        <p:spPr>
          <a:xfrm>
            <a:off x="311700" y="618575"/>
            <a:ext cx="85206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Font typeface="Permanent Marker"/>
              <a:buNone/>
              <a:defRPr sz="1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59" name="Google Shape;59;p4"/>
          <p:cNvSpPr txBox="1"/>
          <p:nvPr>
            <p:ph idx="1" type="subTitle"/>
          </p:nvPr>
        </p:nvSpPr>
        <p:spPr>
          <a:xfrm>
            <a:off x="1141450" y="371455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0" name="Google Shape;60;p4"/>
          <p:cNvSpPr txBox="1"/>
          <p:nvPr>
            <p:ph idx="6" type="subTitle"/>
          </p:nvPr>
        </p:nvSpPr>
        <p:spPr>
          <a:xfrm>
            <a:off x="2930475" y="371455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1" name="Google Shape;61;p4"/>
          <p:cNvSpPr txBox="1"/>
          <p:nvPr>
            <p:ph idx="7" type="subTitle"/>
          </p:nvPr>
        </p:nvSpPr>
        <p:spPr>
          <a:xfrm>
            <a:off x="4719500" y="371455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2" name="Google Shape;62;p4"/>
          <p:cNvSpPr txBox="1"/>
          <p:nvPr>
            <p:ph idx="8" type="subTitle"/>
          </p:nvPr>
        </p:nvSpPr>
        <p:spPr>
          <a:xfrm>
            <a:off x="6508575" y="368260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3" name="Google Shape;63;p4"/>
          <p:cNvSpPr txBox="1"/>
          <p:nvPr>
            <p:ph idx="9" type="subTitle"/>
          </p:nvPr>
        </p:nvSpPr>
        <p:spPr>
          <a:xfrm>
            <a:off x="4719525" y="371455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TEXT">
  <p:cSld name="BIG_NUMBER_1_1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66" name="Google Shape;66;p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8" name="Google Shape;78;p5"/>
          <p:cNvSpPr txBox="1"/>
          <p:nvPr>
            <p:ph idx="1" type="subTitle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5"/>
          <p:cNvSpPr txBox="1"/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IG_NUMBER_1_1_1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6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82" name="Google Shape;82;p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4" name="Google Shape;94;p6"/>
          <p:cNvSpPr txBox="1"/>
          <p:nvPr>
            <p:ph type="ctrTitle"/>
          </p:nvPr>
        </p:nvSpPr>
        <p:spPr>
          <a:xfrm>
            <a:off x="2008800" y="3897038"/>
            <a:ext cx="5126400" cy="3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None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  <p:sp>
        <p:nvSpPr>
          <p:cNvPr id="95" name="Google Shape;95;p6"/>
          <p:cNvSpPr txBox="1"/>
          <p:nvPr>
            <p:ph idx="1" type="subTitle"/>
          </p:nvPr>
        </p:nvSpPr>
        <p:spPr>
          <a:xfrm>
            <a:off x="1914750" y="1401975"/>
            <a:ext cx="5314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TEXT 2">
  <p:cSld name="BIG_NUMBER_1_1_2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oogle Shape;97;p7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10" name="Google Shape;110;p7"/>
          <p:cNvSpPr txBox="1"/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11" name="Google Shape;111;p7"/>
          <p:cNvSpPr txBox="1"/>
          <p:nvPr>
            <p:ph idx="1" type="subTitle"/>
          </p:nvPr>
        </p:nvSpPr>
        <p:spPr>
          <a:xfrm>
            <a:off x="3114000" y="2054550"/>
            <a:ext cx="2916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BIG_NUMBER_1_1_2_3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/>
          <p:nvPr>
            <p:ph type="ctrTitle"/>
          </p:nvPr>
        </p:nvSpPr>
        <p:spPr>
          <a:xfrm>
            <a:off x="3108750" y="2205300"/>
            <a:ext cx="2926500" cy="73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FOUR COLUMNS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9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16" name="Google Shape;116;p9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" name="Google Shape;117;p9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9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9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" name="Google Shape;120;p9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" name="Google Shape;121;p9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" name="Google Shape;122;p9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9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9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9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9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7" name="Google Shape;127;p9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28" name="Google Shape;128;p9"/>
          <p:cNvSpPr txBox="1"/>
          <p:nvPr>
            <p:ph idx="1" type="subTitle"/>
          </p:nvPr>
        </p:nvSpPr>
        <p:spPr>
          <a:xfrm>
            <a:off x="1141438" y="326350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9"/>
          <p:cNvSpPr txBox="1"/>
          <p:nvPr>
            <p:ph idx="2" type="subTitle"/>
          </p:nvPr>
        </p:nvSpPr>
        <p:spPr>
          <a:xfrm>
            <a:off x="2930463" y="326350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0" name="Google Shape;130;p9"/>
          <p:cNvSpPr txBox="1"/>
          <p:nvPr>
            <p:ph idx="3" type="subTitle"/>
          </p:nvPr>
        </p:nvSpPr>
        <p:spPr>
          <a:xfrm>
            <a:off x="6508563" y="326350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9"/>
          <p:cNvSpPr txBox="1"/>
          <p:nvPr>
            <p:ph idx="4" type="subTitle"/>
          </p:nvPr>
        </p:nvSpPr>
        <p:spPr>
          <a:xfrm>
            <a:off x="4719513" y="3263500"/>
            <a:ext cx="1494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type="ctrTitle"/>
          </p:nvPr>
        </p:nvSpPr>
        <p:spPr>
          <a:xfrm>
            <a:off x="1141450" y="2564725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33" name="Google Shape;133;p9"/>
          <p:cNvSpPr txBox="1"/>
          <p:nvPr>
            <p:ph idx="5" type="ctrTitle"/>
          </p:nvPr>
        </p:nvSpPr>
        <p:spPr>
          <a:xfrm>
            <a:off x="2930475" y="2564725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34" name="Google Shape;134;p9"/>
          <p:cNvSpPr txBox="1"/>
          <p:nvPr>
            <p:ph idx="6" type="ctrTitle"/>
          </p:nvPr>
        </p:nvSpPr>
        <p:spPr>
          <a:xfrm>
            <a:off x="4719525" y="2564725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35" name="Google Shape;135;p9"/>
          <p:cNvSpPr txBox="1"/>
          <p:nvPr>
            <p:ph idx="7" type="ctrTitle"/>
          </p:nvPr>
        </p:nvSpPr>
        <p:spPr>
          <a:xfrm>
            <a:off x="6508575" y="2564725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36" name="Google Shape;136;p9"/>
          <p:cNvSpPr txBox="1"/>
          <p:nvPr>
            <p:ph idx="8"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THREE COLUMNS">
  <p:cSld name="BLANK_2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10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39" name="Google Shape;139;p10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0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0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0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0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0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" name="Google Shape;145;p10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6" name="Google Shape;146;p10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7" name="Google Shape;147;p10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" name="Google Shape;148;p10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9" name="Google Shape;149;p10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0" name="Google Shape;150;p10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51" name="Google Shape;151;p10"/>
          <p:cNvSpPr txBox="1"/>
          <p:nvPr>
            <p:ph idx="1" type="subTitle"/>
          </p:nvPr>
        </p:nvSpPr>
        <p:spPr>
          <a:xfrm>
            <a:off x="1248925" y="2857300"/>
            <a:ext cx="1696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2" name="Google Shape;152;p10"/>
          <p:cNvSpPr txBox="1"/>
          <p:nvPr>
            <p:ph idx="2" type="subTitle"/>
          </p:nvPr>
        </p:nvSpPr>
        <p:spPr>
          <a:xfrm>
            <a:off x="3723750" y="2857300"/>
            <a:ext cx="1696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3" name="Google Shape;153;p10"/>
          <p:cNvSpPr txBox="1"/>
          <p:nvPr>
            <p:ph idx="3" type="subTitle"/>
          </p:nvPr>
        </p:nvSpPr>
        <p:spPr>
          <a:xfrm>
            <a:off x="6198575" y="2857300"/>
            <a:ext cx="1696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4" name="Google Shape;154;p10"/>
          <p:cNvSpPr txBox="1"/>
          <p:nvPr>
            <p:ph type="ctrTitle"/>
          </p:nvPr>
        </p:nvSpPr>
        <p:spPr>
          <a:xfrm>
            <a:off x="1350163" y="1774150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55" name="Google Shape;155;p10"/>
          <p:cNvSpPr txBox="1"/>
          <p:nvPr>
            <p:ph idx="4" type="ctrTitle"/>
          </p:nvPr>
        </p:nvSpPr>
        <p:spPr>
          <a:xfrm>
            <a:off x="3824988" y="1774150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56" name="Google Shape;156;p10"/>
          <p:cNvSpPr txBox="1"/>
          <p:nvPr>
            <p:ph idx="5" type="ctrTitle"/>
          </p:nvPr>
        </p:nvSpPr>
        <p:spPr>
          <a:xfrm>
            <a:off x="6299838" y="1774150"/>
            <a:ext cx="14940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  <p:sp>
        <p:nvSpPr>
          <p:cNvPr id="157" name="Google Shape;157;p10"/>
          <p:cNvSpPr txBox="1"/>
          <p:nvPr>
            <p:ph idx="6"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Permanent Marker"/>
              <a:buNone/>
              <a:defRPr sz="2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"/>
          <p:cNvSpPr txBox="1"/>
          <p:nvPr>
            <p:ph type="ctrTitle"/>
          </p:nvPr>
        </p:nvSpPr>
        <p:spPr>
          <a:xfrm>
            <a:off x="311700" y="1572775"/>
            <a:ext cx="8520600" cy="145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/>
              <a:t>Activity Directions</a:t>
            </a:r>
            <a:endParaRPr b="1"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/>
              <a:t>Love It or Leave It</a:t>
            </a:r>
            <a:endParaRPr sz="3700"/>
          </a:p>
        </p:txBody>
      </p:sp>
      <p:grpSp>
        <p:nvGrpSpPr>
          <p:cNvPr id="325" name="Google Shape;325;p21"/>
          <p:cNvGrpSpPr/>
          <p:nvPr/>
        </p:nvGrpSpPr>
        <p:grpSpPr>
          <a:xfrm>
            <a:off x="-75881" y="2283499"/>
            <a:ext cx="772313" cy="497910"/>
            <a:chOff x="-75881" y="2283499"/>
            <a:chExt cx="772313" cy="497910"/>
          </a:xfrm>
        </p:grpSpPr>
        <p:sp>
          <p:nvSpPr>
            <p:cNvPr id="326" name="Google Shape;326;p21"/>
            <p:cNvSpPr/>
            <p:nvPr/>
          </p:nvSpPr>
          <p:spPr>
            <a:xfrm>
              <a:off x="36336" y="2283499"/>
              <a:ext cx="627897" cy="471965"/>
            </a:xfrm>
            <a:custGeom>
              <a:rect b="b" l="l" r="r" t="t"/>
              <a:pathLst>
                <a:path extrusionOk="0" h="14262" w="18974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21"/>
            <p:cNvSpPr/>
            <p:nvPr/>
          </p:nvSpPr>
          <p:spPr>
            <a:xfrm>
              <a:off x="-75881" y="2283664"/>
              <a:ext cx="772313" cy="497744"/>
            </a:xfrm>
            <a:custGeom>
              <a:rect b="b" l="l" r="r" t="t"/>
              <a:pathLst>
                <a:path extrusionOk="0" h="15041" w="23338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8" name="Google Shape;328;p21"/>
          <p:cNvGrpSpPr/>
          <p:nvPr/>
        </p:nvGrpSpPr>
        <p:grpSpPr>
          <a:xfrm>
            <a:off x="6344466" y="154501"/>
            <a:ext cx="420904" cy="498241"/>
            <a:chOff x="5350141" y="100301"/>
            <a:chExt cx="420904" cy="498241"/>
          </a:xfrm>
        </p:grpSpPr>
        <p:sp>
          <p:nvSpPr>
            <p:cNvPr id="329" name="Google Shape;329;p21"/>
            <p:cNvSpPr/>
            <p:nvPr/>
          </p:nvSpPr>
          <p:spPr>
            <a:xfrm>
              <a:off x="5379886" y="136118"/>
              <a:ext cx="286978" cy="165098"/>
            </a:xfrm>
            <a:custGeom>
              <a:rect b="b" l="l" r="r" t="t"/>
              <a:pathLst>
                <a:path extrusionOk="0" h="4989" w="8672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21"/>
            <p:cNvSpPr/>
            <p:nvPr/>
          </p:nvSpPr>
          <p:spPr>
            <a:xfrm>
              <a:off x="5350141" y="100301"/>
              <a:ext cx="420904" cy="498241"/>
            </a:xfrm>
            <a:custGeom>
              <a:rect b="b" l="l" r="r" t="t"/>
              <a:pathLst>
                <a:path extrusionOk="0" h="15056" w="12719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1" name="Google Shape;331;p21"/>
          <p:cNvGrpSpPr/>
          <p:nvPr/>
        </p:nvGrpSpPr>
        <p:grpSpPr>
          <a:xfrm>
            <a:off x="8084663" y="3138245"/>
            <a:ext cx="1026629" cy="1056842"/>
            <a:chOff x="8084663" y="3138245"/>
            <a:chExt cx="1026629" cy="1056842"/>
          </a:xfrm>
        </p:grpSpPr>
        <p:sp>
          <p:nvSpPr>
            <p:cNvPr id="332" name="Google Shape;332;p21"/>
            <p:cNvSpPr/>
            <p:nvPr/>
          </p:nvSpPr>
          <p:spPr>
            <a:xfrm>
              <a:off x="8084663" y="3138245"/>
              <a:ext cx="1026629" cy="1056842"/>
            </a:xfrm>
            <a:custGeom>
              <a:rect b="b" l="l" r="r" t="t"/>
              <a:pathLst>
                <a:path extrusionOk="0" h="31936" w="31023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21"/>
            <p:cNvSpPr/>
            <p:nvPr/>
          </p:nvSpPr>
          <p:spPr>
            <a:xfrm>
              <a:off x="8533166" y="3299372"/>
              <a:ext cx="302929" cy="174232"/>
            </a:xfrm>
            <a:custGeom>
              <a:rect b="b" l="l" r="r" t="t"/>
              <a:pathLst>
                <a:path extrusionOk="0" h="5265" w="9154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21"/>
            <p:cNvSpPr/>
            <p:nvPr/>
          </p:nvSpPr>
          <p:spPr>
            <a:xfrm>
              <a:off x="8481443" y="3415692"/>
              <a:ext cx="443539" cy="302796"/>
            </a:xfrm>
            <a:custGeom>
              <a:rect b="b" l="l" r="r" t="t"/>
              <a:pathLst>
                <a:path extrusionOk="0" h="9150" w="13403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21"/>
            <p:cNvSpPr/>
            <p:nvPr/>
          </p:nvSpPr>
          <p:spPr>
            <a:xfrm>
              <a:off x="8416515" y="3524964"/>
              <a:ext cx="456577" cy="285423"/>
            </a:xfrm>
            <a:custGeom>
              <a:rect b="b" l="l" r="r" t="t"/>
              <a:pathLst>
                <a:path extrusionOk="0" h="8625" w="13797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21"/>
            <p:cNvSpPr/>
            <p:nvPr/>
          </p:nvSpPr>
          <p:spPr>
            <a:xfrm>
              <a:off x="8364659" y="3646678"/>
              <a:ext cx="443539" cy="268612"/>
            </a:xfrm>
            <a:custGeom>
              <a:rect b="b" l="l" r="r" t="t"/>
              <a:pathLst>
                <a:path extrusionOk="0" h="8117" w="13403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21"/>
            <p:cNvSpPr/>
            <p:nvPr/>
          </p:nvSpPr>
          <p:spPr>
            <a:xfrm>
              <a:off x="8307773" y="3769087"/>
              <a:ext cx="428051" cy="257559"/>
            </a:xfrm>
            <a:custGeom>
              <a:rect b="b" l="l" r="r" t="t"/>
              <a:pathLst>
                <a:path extrusionOk="0" h="7783" w="12935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8" name="Google Shape;338;p21"/>
          <p:cNvGrpSpPr/>
          <p:nvPr/>
        </p:nvGrpSpPr>
        <p:grpSpPr>
          <a:xfrm>
            <a:off x="734290" y="251983"/>
            <a:ext cx="800177" cy="752193"/>
            <a:chOff x="734290" y="251983"/>
            <a:chExt cx="800177" cy="752193"/>
          </a:xfrm>
        </p:grpSpPr>
        <p:sp>
          <p:nvSpPr>
            <p:cNvPr id="339" name="Google Shape;339;p21"/>
            <p:cNvSpPr/>
            <p:nvPr/>
          </p:nvSpPr>
          <p:spPr>
            <a:xfrm>
              <a:off x="864310" y="336336"/>
              <a:ext cx="515085" cy="529745"/>
            </a:xfrm>
            <a:custGeom>
              <a:rect b="b" l="l" r="r" t="t"/>
              <a:pathLst>
                <a:path extrusionOk="0" h="16008" w="15565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21"/>
            <p:cNvSpPr/>
            <p:nvPr/>
          </p:nvSpPr>
          <p:spPr>
            <a:xfrm>
              <a:off x="734290" y="251983"/>
              <a:ext cx="800177" cy="752193"/>
            </a:xfrm>
            <a:custGeom>
              <a:rect b="b" l="l" r="r" t="t"/>
              <a:pathLst>
                <a:path extrusionOk="0" h="22730" w="2418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1" name="Google Shape;341;p21"/>
          <p:cNvGrpSpPr/>
          <p:nvPr/>
        </p:nvGrpSpPr>
        <p:grpSpPr>
          <a:xfrm>
            <a:off x="2247971" y="540505"/>
            <a:ext cx="152954" cy="60030"/>
            <a:chOff x="2857571" y="1302505"/>
            <a:chExt cx="152954" cy="60030"/>
          </a:xfrm>
        </p:grpSpPr>
        <p:sp>
          <p:nvSpPr>
            <p:cNvPr id="342" name="Google Shape;342;p21"/>
            <p:cNvSpPr/>
            <p:nvPr/>
          </p:nvSpPr>
          <p:spPr>
            <a:xfrm>
              <a:off x="2857571" y="1331063"/>
              <a:ext cx="152954" cy="31471"/>
            </a:xfrm>
            <a:custGeom>
              <a:rect b="b" l="l" r="r" t="t"/>
              <a:pathLst>
                <a:path extrusionOk="0" h="951" w="4622">
                  <a:moveTo>
                    <a:pt x="4448" y="0"/>
                  </a:moveTo>
                  <a:cubicBezTo>
                    <a:pt x="4443" y="0"/>
                    <a:pt x="4437" y="1"/>
                    <a:pt x="4431" y="1"/>
                  </a:cubicBezTo>
                  <a:cubicBezTo>
                    <a:pt x="3025" y="162"/>
                    <a:pt x="1380" y="360"/>
                    <a:pt x="54" y="848"/>
                  </a:cubicBezTo>
                  <a:cubicBezTo>
                    <a:pt x="0" y="867"/>
                    <a:pt x="6" y="950"/>
                    <a:pt x="68" y="950"/>
                  </a:cubicBezTo>
                  <a:cubicBezTo>
                    <a:pt x="102" y="950"/>
                    <a:pt x="137" y="950"/>
                    <a:pt x="172" y="950"/>
                  </a:cubicBezTo>
                  <a:cubicBezTo>
                    <a:pt x="1559" y="950"/>
                    <a:pt x="3132" y="597"/>
                    <a:pt x="4471" y="288"/>
                  </a:cubicBezTo>
                  <a:cubicBezTo>
                    <a:pt x="4622" y="252"/>
                    <a:pt x="4600" y="0"/>
                    <a:pt x="44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21"/>
            <p:cNvSpPr/>
            <p:nvPr/>
          </p:nvSpPr>
          <p:spPr>
            <a:xfrm>
              <a:off x="2896289" y="1302505"/>
              <a:ext cx="106061" cy="10590"/>
            </a:xfrm>
            <a:custGeom>
              <a:rect b="b" l="l" r="r" t="t"/>
              <a:pathLst>
                <a:path extrusionOk="0" h="320" w="3205">
                  <a:moveTo>
                    <a:pt x="3005" y="1"/>
                  </a:moveTo>
                  <a:cubicBezTo>
                    <a:pt x="3003" y="1"/>
                    <a:pt x="3001" y="1"/>
                    <a:pt x="2999" y="1"/>
                  </a:cubicBezTo>
                  <a:cubicBezTo>
                    <a:pt x="2039" y="27"/>
                    <a:pt x="1074" y="22"/>
                    <a:pt x="114" y="73"/>
                  </a:cubicBezTo>
                  <a:cubicBezTo>
                    <a:pt x="0" y="77"/>
                    <a:pt x="0" y="243"/>
                    <a:pt x="114" y="249"/>
                  </a:cubicBezTo>
                  <a:cubicBezTo>
                    <a:pt x="1074" y="299"/>
                    <a:pt x="2039" y="293"/>
                    <a:pt x="2999" y="319"/>
                  </a:cubicBezTo>
                  <a:cubicBezTo>
                    <a:pt x="3001" y="319"/>
                    <a:pt x="3003" y="319"/>
                    <a:pt x="3005" y="319"/>
                  </a:cubicBezTo>
                  <a:cubicBezTo>
                    <a:pt x="3203" y="319"/>
                    <a:pt x="3204" y="1"/>
                    <a:pt x="30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4" name="Google Shape;344;p21"/>
          <p:cNvGrpSpPr/>
          <p:nvPr/>
        </p:nvGrpSpPr>
        <p:grpSpPr>
          <a:xfrm>
            <a:off x="4925308" y="-46347"/>
            <a:ext cx="820760" cy="899951"/>
            <a:chOff x="4554058" y="287028"/>
            <a:chExt cx="820760" cy="899951"/>
          </a:xfrm>
        </p:grpSpPr>
        <p:grpSp>
          <p:nvGrpSpPr>
            <p:cNvPr id="345" name="Google Shape;345;p21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46" name="Google Shape;346;p21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rect b="b" l="l" r="r" t="t"/>
                <a:pathLst>
                  <a:path extrusionOk="0" h="10884" w="14019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7" name="Google Shape;347;p21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rect b="b" l="l" r="r" t="t"/>
                <a:pathLst>
                  <a:path extrusionOk="0" h="24394" w="24802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48" name="Google Shape;348;p21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49" name="Google Shape;349;p21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rect b="b" l="l" r="r" t="t"/>
                <a:pathLst>
                  <a:path extrusionOk="0" h="2432" w="2451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0" name="Google Shape;350;p21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rect b="b" l="l" r="r" t="t"/>
                <a:pathLst>
                  <a:path extrusionOk="0" h="2267" w="2424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51" name="Google Shape;351;p21"/>
          <p:cNvGrpSpPr/>
          <p:nvPr/>
        </p:nvGrpSpPr>
        <p:grpSpPr>
          <a:xfrm>
            <a:off x="7100592" y="-366483"/>
            <a:ext cx="638917" cy="1022558"/>
            <a:chOff x="7100592" y="-366483"/>
            <a:chExt cx="638917" cy="1022558"/>
          </a:xfrm>
        </p:grpSpPr>
        <p:sp>
          <p:nvSpPr>
            <p:cNvPr id="352" name="Google Shape;352;p21"/>
            <p:cNvSpPr/>
            <p:nvPr/>
          </p:nvSpPr>
          <p:spPr>
            <a:xfrm>
              <a:off x="7100592" y="-366483"/>
              <a:ext cx="638917" cy="1022558"/>
            </a:xfrm>
            <a:custGeom>
              <a:rect b="b" l="l" r="r" t="t"/>
              <a:pathLst>
                <a:path extrusionOk="0" h="30900" w="19307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21"/>
            <p:cNvSpPr/>
            <p:nvPr/>
          </p:nvSpPr>
          <p:spPr>
            <a:xfrm>
              <a:off x="7316454" y="-154591"/>
              <a:ext cx="302929" cy="469417"/>
            </a:xfrm>
            <a:custGeom>
              <a:rect b="b" l="l" r="r" t="t"/>
              <a:pathLst>
                <a:path extrusionOk="0" h="14185" w="9154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21"/>
            <p:cNvSpPr/>
            <p:nvPr/>
          </p:nvSpPr>
          <p:spPr>
            <a:xfrm>
              <a:off x="7166347" y="-209426"/>
              <a:ext cx="119332" cy="80183"/>
            </a:xfrm>
            <a:custGeom>
              <a:rect b="b" l="l" r="r" t="t"/>
              <a:pathLst>
                <a:path extrusionOk="0" h="2423" w="3606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21"/>
            <p:cNvSpPr/>
            <p:nvPr/>
          </p:nvSpPr>
          <p:spPr>
            <a:xfrm>
              <a:off x="7173991" y="-234708"/>
              <a:ext cx="72870" cy="53643"/>
            </a:xfrm>
            <a:custGeom>
              <a:rect b="b" l="l" r="r" t="t"/>
              <a:pathLst>
                <a:path extrusionOk="0" h="1621" w="2202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6" name="Google Shape;356;p21"/>
          <p:cNvGrpSpPr/>
          <p:nvPr/>
        </p:nvGrpSpPr>
        <p:grpSpPr>
          <a:xfrm>
            <a:off x="5910718" y="-131360"/>
            <a:ext cx="105830" cy="85015"/>
            <a:chOff x="5910718" y="-131360"/>
            <a:chExt cx="105830" cy="85015"/>
          </a:xfrm>
        </p:grpSpPr>
        <p:sp>
          <p:nvSpPr>
            <p:cNvPr id="357" name="Google Shape;357;p21"/>
            <p:cNvSpPr/>
            <p:nvPr/>
          </p:nvSpPr>
          <p:spPr>
            <a:xfrm>
              <a:off x="5910718" y="-129342"/>
              <a:ext cx="37097" cy="58342"/>
            </a:xfrm>
            <a:custGeom>
              <a:rect b="b" l="l" r="r" t="t"/>
              <a:pathLst>
                <a:path extrusionOk="0" h="1763" w="1121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21"/>
            <p:cNvSpPr/>
            <p:nvPr/>
          </p:nvSpPr>
          <p:spPr>
            <a:xfrm>
              <a:off x="5974255" y="-131360"/>
              <a:ext cx="42292" cy="85015"/>
            </a:xfrm>
            <a:custGeom>
              <a:rect b="b" l="l" r="r" t="t"/>
              <a:pathLst>
                <a:path extrusionOk="0" h="2569" w="1278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9" name="Google Shape;359;p21"/>
          <p:cNvGrpSpPr/>
          <p:nvPr/>
        </p:nvGrpSpPr>
        <p:grpSpPr>
          <a:xfrm>
            <a:off x="3894690" y="-306155"/>
            <a:ext cx="432221" cy="578920"/>
            <a:chOff x="3894690" y="-306155"/>
            <a:chExt cx="432221" cy="578920"/>
          </a:xfrm>
        </p:grpSpPr>
        <p:sp>
          <p:nvSpPr>
            <p:cNvPr id="360" name="Google Shape;360;p21"/>
            <p:cNvSpPr/>
            <p:nvPr/>
          </p:nvSpPr>
          <p:spPr>
            <a:xfrm>
              <a:off x="3975568" y="-294506"/>
              <a:ext cx="351343" cy="567272"/>
            </a:xfrm>
            <a:custGeom>
              <a:rect b="b" l="l" r="r" t="t"/>
              <a:pathLst>
                <a:path extrusionOk="0" h="17142" w="10617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61" name="Google Shape;361;p21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62" name="Google Shape;362;p21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rect b="b" l="l" r="r" t="t"/>
                <a:pathLst>
                  <a:path extrusionOk="0" h="2249" w="2024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3" name="Google Shape;363;p21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rect b="b" l="l" r="r" t="t"/>
                <a:pathLst>
                  <a:path extrusionOk="0" h="1973" w="2216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64" name="Google Shape;364;p21"/>
          <p:cNvGrpSpPr/>
          <p:nvPr/>
        </p:nvGrpSpPr>
        <p:grpSpPr>
          <a:xfrm>
            <a:off x="2775700" y="-243577"/>
            <a:ext cx="641763" cy="660328"/>
            <a:chOff x="2775700" y="-243577"/>
            <a:chExt cx="641763" cy="660328"/>
          </a:xfrm>
        </p:grpSpPr>
        <p:grpSp>
          <p:nvGrpSpPr>
            <p:cNvPr id="365" name="Google Shape;365;p21"/>
            <p:cNvGrpSpPr/>
            <p:nvPr/>
          </p:nvGrpSpPr>
          <p:grpSpPr>
            <a:xfrm>
              <a:off x="2880967" y="-159588"/>
              <a:ext cx="536496" cy="576339"/>
              <a:chOff x="2880967" y="-159588"/>
              <a:chExt cx="536496" cy="576339"/>
            </a:xfrm>
          </p:grpSpPr>
          <p:sp>
            <p:nvSpPr>
              <p:cNvPr id="366" name="Google Shape;366;p21"/>
              <p:cNvSpPr/>
              <p:nvPr/>
            </p:nvSpPr>
            <p:spPr>
              <a:xfrm>
                <a:off x="2880967" y="-159588"/>
                <a:ext cx="536496" cy="576339"/>
              </a:xfrm>
              <a:custGeom>
                <a:rect b="b" l="l" r="r" t="t"/>
                <a:pathLst>
                  <a:path extrusionOk="0" h="17416" w="16212">
                    <a:moveTo>
                      <a:pt x="3148" y="1051"/>
                    </a:moveTo>
                    <a:cubicBezTo>
                      <a:pt x="3766" y="1051"/>
                      <a:pt x="4374" y="1477"/>
                      <a:pt x="5168" y="1975"/>
                    </a:cubicBezTo>
                    <a:cubicBezTo>
                      <a:pt x="6294" y="2680"/>
                      <a:pt x="7409" y="3404"/>
                      <a:pt x="8513" y="4145"/>
                    </a:cubicBezTo>
                    <a:cubicBezTo>
                      <a:pt x="10785" y="5671"/>
                      <a:pt x="13003" y="7271"/>
                      <a:pt x="15168" y="8945"/>
                    </a:cubicBezTo>
                    <a:cubicBezTo>
                      <a:pt x="14621" y="9414"/>
                      <a:pt x="13755" y="10270"/>
                      <a:pt x="13189" y="10273"/>
                    </a:cubicBezTo>
                    <a:cubicBezTo>
                      <a:pt x="13189" y="10273"/>
                      <a:pt x="13189" y="10273"/>
                      <a:pt x="13188" y="10273"/>
                    </a:cubicBezTo>
                    <a:cubicBezTo>
                      <a:pt x="12600" y="10273"/>
                      <a:pt x="11654" y="9293"/>
                      <a:pt x="11148" y="8941"/>
                    </a:cubicBezTo>
                    <a:cubicBezTo>
                      <a:pt x="10723" y="8646"/>
                      <a:pt x="10465" y="8487"/>
                      <a:pt x="10204" y="8487"/>
                    </a:cubicBezTo>
                    <a:cubicBezTo>
                      <a:pt x="9971" y="8487"/>
                      <a:pt x="9736" y="8613"/>
                      <a:pt x="9379" y="8884"/>
                    </a:cubicBezTo>
                    <a:cubicBezTo>
                      <a:pt x="8593" y="9480"/>
                      <a:pt x="7098" y="10342"/>
                      <a:pt x="7058" y="11468"/>
                    </a:cubicBezTo>
                    <a:cubicBezTo>
                      <a:pt x="7023" y="12488"/>
                      <a:pt x="8019" y="13810"/>
                      <a:pt x="8602" y="14690"/>
                    </a:cubicBezTo>
                    <a:cubicBezTo>
                      <a:pt x="8589" y="14695"/>
                      <a:pt x="8576" y="14701"/>
                      <a:pt x="8564" y="14707"/>
                    </a:cubicBezTo>
                    <a:cubicBezTo>
                      <a:pt x="8088" y="15047"/>
                      <a:pt x="7630" y="15413"/>
                      <a:pt x="7169" y="15770"/>
                    </a:cubicBezTo>
                    <a:cubicBezTo>
                      <a:pt x="6792" y="16063"/>
                      <a:pt x="6291" y="16348"/>
                      <a:pt x="5992" y="16734"/>
                    </a:cubicBezTo>
                    <a:cubicBezTo>
                      <a:pt x="5162" y="14281"/>
                      <a:pt x="4144" y="11889"/>
                      <a:pt x="3245" y="9463"/>
                    </a:cubicBezTo>
                    <a:cubicBezTo>
                      <a:pt x="2773" y="8186"/>
                      <a:pt x="2314" y="6905"/>
                      <a:pt x="1869" y="5619"/>
                    </a:cubicBezTo>
                    <a:cubicBezTo>
                      <a:pt x="1381" y="4211"/>
                      <a:pt x="606" y="3086"/>
                      <a:pt x="1687" y="1885"/>
                    </a:cubicBezTo>
                    <a:cubicBezTo>
                      <a:pt x="2232" y="1282"/>
                      <a:pt x="2693" y="1051"/>
                      <a:pt x="3148" y="1051"/>
                    </a:cubicBezTo>
                    <a:close/>
                    <a:moveTo>
                      <a:pt x="3115" y="1"/>
                    </a:moveTo>
                    <a:cubicBezTo>
                      <a:pt x="3114" y="1"/>
                      <a:pt x="3114" y="1"/>
                      <a:pt x="3113" y="1"/>
                    </a:cubicBezTo>
                    <a:cubicBezTo>
                      <a:pt x="2000" y="4"/>
                      <a:pt x="889" y="1565"/>
                      <a:pt x="140" y="2223"/>
                    </a:cubicBezTo>
                    <a:cubicBezTo>
                      <a:pt x="42" y="2311"/>
                      <a:pt x="1" y="2476"/>
                      <a:pt x="41" y="2599"/>
                    </a:cubicBezTo>
                    <a:cubicBezTo>
                      <a:pt x="1664" y="7536"/>
                      <a:pt x="3283" y="12647"/>
                      <a:pt x="5645" y="17291"/>
                    </a:cubicBezTo>
                    <a:cubicBezTo>
                      <a:pt x="5689" y="17378"/>
                      <a:pt x="5767" y="17415"/>
                      <a:pt x="5847" y="17415"/>
                    </a:cubicBezTo>
                    <a:cubicBezTo>
                      <a:pt x="5969" y="17415"/>
                      <a:pt x="6096" y="17331"/>
                      <a:pt x="6120" y="17208"/>
                    </a:cubicBezTo>
                    <a:cubicBezTo>
                      <a:pt x="6645" y="17078"/>
                      <a:pt x="7126" y="16596"/>
                      <a:pt x="7559" y="16277"/>
                    </a:cubicBezTo>
                    <a:cubicBezTo>
                      <a:pt x="8029" y="15929"/>
                      <a:pt x="8504" y="15588"/>
                      <a:pt x="8962" y="15223"/>
                    </a:cubicBezTo>
                    <a:cubicBezTo>
                      <a:pt x="9031" y="15170"/>
                      <a:pt x="9069" y="15086"/>
                      <a:pt x="9062" y="14997"/>
                    </a:cubicBezTo>
                    <a:cubicBezTo>
                      <a:pt x="9184" y="14957"/>
                      <a:pt x="9278" y="14844"/>
                      <a:pt x="9218" y="14695"/>
                    </a:cubicBezTo>
                    <a:cubicBezTo>
                      <a:pt x="8777" y="13601"/>
                      <a:pt x="7820" y="12413"/>
                      <a:pt x="8216" y="11296"/>
                    </a:cubicBezTo>
                    <a:cubicBezTo>
                      <a:pt x="8498" y="10505"/>
                      <a:pt x="8990" y="10045"/>
                      <a:pt x="9700" y="9579"/>
                    </a:cubicBezTo>
                    <a:cubicBezTo>
                      <a:pt x="9940" y="9422"/>
                      <a:pt x="10120" y="9357"/>
                      <a:pt x="10276" y="9357"/>
                    </a:cubicBezTo>
                    <a:cubicBezTo>
                      <a:pt x="10584" y="9357"/>
                      <a:pt x="10807" y="9609"/>
                      <a:pt x="11237" y="9920"/>
                    </a:cubicBezTo>
                    <a:cubicBezTo>
                      <a:pt x="11733" y="10276"/>
                      <a:pt x="12538" y="11125"/>
                      <a:pt x="13171" y="11134"/>
                    </a:cubicBezTo>
                    <a:cubicBezTo>
                      <a:pt x="13175" y="11134"/>
                      <a:pt x="13179" y="11134"/>
                      <a:pt x="13183" y="11134"/>
                    </a:cubicBezTo>
                    <a:cubicBezTo>
                      <a:pt x="14030" y="11134"/>
                      <a:pt x="15138" y="9873"/>
                      <a:pt x="15759" y="9408"/>
                    </a:cubicBezTo>
                    <a:cubicBezTo>
                      <a:pt x="15838" y="9350"/>
                      <a:pt x="15891" y="9266"/>
                      <a:pt x="15910" y="9171"/>
                    </a:cubicBezTo>
                    <a:cubicBezTo>
                      <a:pt x="16110" y="9048"/>
                      <a:pt x="16211" y="8785"/>
                      <a:pt x="15978" y="8604"/>
                    </a:cubicBezTo>
                    <a:cubicBezTo>
                      <a:pt x="12972" y="6279"/>
                      <a:pt x="9878" y="4073"/>
                      <a:pt x="6680" y="2021"/>
                    </a:cubicBezTo>
                    <a:cubicBezTo>
                      <a:pt x="5749" y="1426"/>
                      <a:pt x="4259" y="1"/>
                      <a:pt x="31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Google Shape;367;p21"/>
              <p:cNvSpPr/>
              <p:nvPr/>
            </p:nvSpPr>
            <p:spPr>
              <a:xfrm>
                <a:off x="3004700" y="-35855"/>
                <a:ext cx="152192" cy="171982"/>
              </a:xfrm>
              <a:custGeom>
                <a:rect b="b" l="l" r="r" t="t"/>
                <a:pathLst>
                  <a:path extrusionOk="0" h="5197" w="4599">
                    <a:moveTo>
                      <a:pt x="1007" y="1230"/>
                    </a:moveTo>
                    <a:lnTo>
                      <a:pt x="2094" y="1964"/>
                    </a:lnTo>
                    <a:cubicBezTo>
                      <a:pt x="2607" y="2310"/>
                      <a:pt x="3350" y="2661"/>
                      <a:pt x="3837" y="3099"/>
                    </a:cubicBezTo>
                    <a:cubicBezTo>
                      <a:pt x="3413" y="3678"/>
                      <a:pt x="2639" y="4199"/>
                      <a:pt x="2165" y="4687"/>
                    </a:cubicBezTo>
                    <a:lnTo>
                      <a:pt x="2165" y="4686"/>
                    </a:lnTo>
                    <a:cubicBezTo>
                      <a:pt x="1799" y="3514"/>
                      <a:pt x="1347" y="2401"/>
                      <a:pt x="1007" y="1230"/>
                    </a:cubicBezTo>
                    <a:close/>
                    <a:moveTo>
                      <a:pt x="410" y="1"/>
                    </a:moveTo>
                    <a:cubicBezTo>
                      <a:pt x="189" y="1"/>
                      <a:pt x="0" y="248"/>
                      <a:pt x="50" y="477"/>
                    </a:cubicBezTo>
                    <a:cubicBezTo>
                      <a:pt x="379" y="1999"/>
                      <a:pt x="791" y="3707"/>
                      <a:pt x="1610" y="5047"/>
                    </a:cubicBezTo>
                    <a:cubicBezTo>
                      <a:pt x="1674" y="5152"/>
                      <a:pt x="1776" y="5197"/>
                      <a:pt x="1878" y="5197"/>
                    </a:cubicBezTo>
                    <a:cubicBezTo>
                      <a:pt x="1992" y="5197"/>
                      <a:pt x="2106" y="5141"/>
                      <a:pt x="2166" y="5047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1" y="5119"/>
                      <a:pt x="2472" y="5098"/>
                      <a:pt x="2522" y="5055"/>
                    </a:cubicBezTo>
                    <a:cubicBezTo>
                      <a:pt x="3172" y="4531"/>
                      <a:pt x="4096" y="3940"/>
                      <a:pt x="4532" y="3221"/>
                    </a:cubicBezTo>
                    <a:cubicBezTo>
                      <a:pt x="4588" y="3133"/>
                      <a:pt x="4598" y="2984"/>
                      <a:pt x="4532" y="2895"/>
                    </a:cubicBezTo>
                    <a:cubicBezTo>
                      <a:pt x="4133" y="2358"/>
                      <a:pt x="3433" y="2013"/>
                      <a:pt x="2889" y="1635"/>
                    </a:cubicBezTo>
                    <a:cubicBezTo>
                      <a:pt x="2125" y="1106"/>
                      <a:pt x="1358" y="586"/>
                      <a:pt x="592" y="60"/>
                    </a:cubicBezTo>
                    <a:cubicBezTo>
                      <a:pt x="531" y="19"/>
                      <a:pt x="469" y="1"/>
                      <a:pt x="41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68" name="Google Shape;368;p21"/>
            <p:cNvGrpSpPr/>
            <p:nvPr/>
          </p:nvGrpSpPr>
          <p:grpSpPr>
            <a:xfrm>
              <a:off x="2775700" y="-243577"/>
              <a:ext cx="100965" cy="123965"/>
              <a:chOff x="2775700" y="-243577"/>
              <a:chExt cx="100965" cy="123965"/>
            </a:xfrm>
          </p:grpSpPr>
          <p:sp>
            <p:nvSpPr>
              <p:cNvPr id="369" name="Google Shape;369;p21"/>
              <p:cNvSpPr/>
              <p:nvPr/>
            </p:nvSpPr>
            <p:spPr>
              <a:xfrm>
                <a:off x="2805251" y="-184540"/>
                <a:ext cx="71414" cy="64927"/>
              </a:xfrm>
              <a:custGeom>
                <a:rect b="b" l="l" r="r" t="t"/>
                <a:pathLst>
                  <a:path extrusionOk="0" h="1962" w="2158">
                    <a:moveTo>
                      <a:pt x="1845" y="0"/>
                    </a:moveTo>
                    <a:cubicBezTo>
                      <a:pt x="874" y="0"/>
                      <a:pt x="44" y="853"/>
                      <a:pt x="4" y="1812"/>
                    </a:cubicBezTo>
                    <a:cubicBezTo>
                      <a:pt x="0" y="1913"/>
                      <a:pt x="69" y="1962"/>
                      <a:pt x="144" y="1962"/>
                    </a:cubicBezTo>
                    <a:cubicBezTo>
                      <a:pt x="222" y="1962"/>
                      <a:pt x="305" y="1910"/>
                      <a:pt x="318" y="1812"/>
                    </a:cubicBezTo>
                    <a:cubicBezTo>
                      <a:pt x="423" y="1008"/>
                      <a:pt x="1110" y="441"/>
                      <a:pt x="1901" y="397"/>
                    </a:cubicBezTo>
                    <a:cubicBezTo>
                      <a:pt x="2156" y="383"/>
                      <a:pt x="2157" y="11"/>
                      <a:pt x="1901" y="1"/>
                    </a:cubicBezTo>
                    <a:cubicBezTo>
                      <a:pt x="1883" y="1"/>
                      <a:pt x="1864" y="0"/>
                      <a:pt x="18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21"/>
              <p:cNvSpPr/>
              <p:nvPr/>
            </p:nvSpPr>
            <p:spPr>
              <a:xfrm>
                <a:off x="2775700" y="-243577"/>
                <a:ext cx="77999" cy="45833"/>
              </a:xfrm>
              <a:custGeom>
                <a:rect b="b" l="l" r="r" t="t"/>
                <a:pathLst>
                  <a:path extrusionOk="0" h="1385" w="2357">
                    <a:moveTo>
                      <a:pt x="2062" y="0"/>
                    </a:moveTo>
                    <a:cubicBezTo>
                      <a:pt x="2046" y="0"/>
                      <a:pt x="2030" y="2"/>
                      <a:pt x="2013" y="6"/>
                    </a:cubicBezTo>
                    <a:cubicBezTo>
                      <a:pt x="1286" y="159"/>
                      <a:pt x="595" y="594"/>
                      <a:pt x="97" y="1139"/>
                    </a:cubicBezTo>
                    <a:cubicBezTo>
                      <a:pt x="0" y="1247"/>
                      <a:pt x="92" y="1385"/>
                      <a:pt x="204" y="1385"/>
                    </a:cubicBezTo>
                    <a:cubicBezTo>
                      <a:pt x="236" y="1385"/>
                      <a:pt x="271" y="1373"/>
                      <a:pt x="303" y="1344"/>
                    </a:cubicBezTo>
                    <a:cubicBezTo>
                      <a:pt x="845" y="860"/>
                      <a:pt x="1425" y="586"/>
                      <a:pt x="2121" y="395"/>
                    </a:cubicBezTo>
                    <a:cubicBezTo>
                      <a:pt x="2356" y="332"/>
                      <a:pt x="2280" y="0"/>
                      <a:pt x="20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71" name="Google Shape;371;p21"/>
          <p:cNvGrpSpPr/>
          <p:nvPr/>
        </p:nvGrpSpPr>
        <p:grpSpPr>
          <a:xfrm>
            <a:off x="1588573" y="-296128"/>
            <a:ext cx="730914" cy="557013"/>
            <a:chOff x="1588573" y="-296128"/>
            <a:chExt cx="730914" cy="557013"/>
          </a:xfrm>
        </p:grpSpPr>
        <p:sp>
          <p:nvSpPr>
            <p:cNvPr id="372" name="Google Shape;372;p21"/>
            <p:cNvSpPr/>
            <p:nvPr/>
          </p:nvSpPr>
          <p:spPr>
            <a:xfrm>
              <a:off x="1588573" y="-164387"/>
              <a:ext cx="730914" cy="425272"/>
            </a:xfrm>
            <a:custGeom>
              <a:rect b="b" l="l" r="r" t="t"/>
              <a:pathLst>
                <a:path extrusionOk="0" h="12851" w="22087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3" name="Google Shape;373;p21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74" name="Google Shape;374;p21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rect b="b" l="l" r="r" t="t"/>
                <a:pathLst>
                  <a:path extrusionOk="0" h="1304" w="3209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5" name="Google Shape;375;p21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rect b="b" l="l" r="r" t="t"/>
                <a:pathLst>
                  <a:path extrusionOk="0" h="2458" w="3017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76" name="Google Shape;376;p21"/>
          <p:cNvGrpSpPr/>
          <p:nvPr/>
        </p:nvGrpSpPr>
        <p:grpSpPr>
          <a:xfrm>
            <a:off x="291413" y="-295003"/>
            <a:ext cx="420937" cy="645006"/>
            <a:chOff x="291413" y="-295003"/>
            <a:chExt cx="420937" cy="645006"/>
          </a:xfrm>
        </p:grpSpPr>
        <p:sp>
          <p:nvSpPr>
            <p:cNvPr id="377" name="Google Shape;377;p21"/>
            <p:cNvSpPr/>
            <p:nvPr/>
          </p:nvSpPr>
          <p:spPr>
            <a:xfrm>
              <a:off x="291413" y="-295003"/>
              <a:ext cx="420937" cy="498274"/>
            </a:xfrm>
            <a:custGeom>
              <a:rect b="b" l="l" r="r" t="t"/>
              <a:pathLst>
                <a:path extrusionOk="0" h="15057" w="12720">
                  <a:moveTo>
                    <a:pt x="8495" y="811"/>
                  </a:moveTo>
                  <a:cubicBezTo>
                    <a:pt x="8826" y="1462"/>
                    <a:pt x="9135" y="2114"/>
                    <a:pt x="9433" y="2770"/>
                  </a:cubicBezTo>
                  <a:cubicBezTo>
                    <a:pt x="7201" y="4197"/>
                    <a:pt x="5260" y="5404"/>
                    <a:pt x="2592" y="5934"/>
                  </a:cubicBezTo>
                  <a:cubicBezTo>
                    <a:pt x="2591" y="5934"/>
                    <a:pt x="2589" y="5935"/>
                    <a:pt x="2588" y="5935"/>
                  </a:cubicBezTo>
                  <a:cubicBezTo>
                    <a:pt x="2148" y="5298"/>
                    <a:pt x="1667" y="4690"/>
                    <a:pt x="1150" y="4116"/>
                  </a:cubicBezTo>
                  <a:cubicBezTo>
                    <a:pt x="1152" y="4115"/>
                    <a:pt x="1154" y="4115"/>
                    <a:pt x="1157" y="4115"/>
                  </a:cubicBezTo>
                  <a:cubicBezTo>
                    <a:pt x="1159" y="4115"/>
                    <a:pt x="1161" y="4115"/>
                    <a:pt x="1163" y="4114"/>
                  </a:cubicBezTo>
                  <a:cubicBezTo>
                    <a:pt x="3740" y="3350"/>
                    <a:pt x="6202" y="2209"/>
                    <a:pt x="8495" y="811"/>
                  </a:cubicBezTo>
                  <a:close/>
                  <a:moveTo>
                    <a:pt x="10658" y="8127"/>
                  </a:moveTo>
                  <a:cubicBezTo>
                    <a:pt x="10937" y="8127"/>
                    <a:pt x="11224" y="8170"/>
                    <a:pt x="11512" y="8227"/>
                  </a:cubicBezTo>
                  <a:cubicBezTo>
                    <a:pt x="11670" y="8726"/>
                    <a:pt x="11823" y="9228"/>
                    <a:pt x="11969" y="9738"/>
                  </a:cubicBezTo>
                  <a:cubicBezTo>
                    <a:pt x="11990" y="9823"/>
                    <a:pt x="12044" y="9896"/>
                    <a:pt x="12119" y="9942"/>
                  </a:cubicBezTo>
                  <a:cubicBezTo>
                    <a:pt x="11914" y="10848"/>
                    <a:pt x="10995" y="11516"/>
                    <a:pt x="10157" y="11516"/>
                  </a:cubicBezTo>
                  <a:cubicBezTo>
                    <a:pt x="9588" y="11516"/>
                    <a:pt x="9056" y="11208"/>
                    <a:pt x="8812" y="10455"/>
                  </a:cubicBezTo>
                  <a:cubicBezTo>
                    <a:pt x="8602" y="9804"/>
                    <a:pt x="8863" y="9035"/>
                    <a:pt x="9368" y="8590"/>
                  </a:cubicBezTo>
                  <a:cubicBezTo>
                    <a:pt x="9764" y="8240"/>
                    <a:pt x="10202" y="8127"/>
                    <a:pt x="10658" y="8127"/>
                  </a:cubicBezTo>
                  <a:close/>
                  <a:moveTo>
                    <a:pt x="3446" y="11407"/>
                  </a:moveTo>
                  <a:cubicBezTo>
                    <a:pt x="3786" y="11407"/>
                    <a:pt x="4095" y="11506"/>
                    <a:pt x="4303" y="11734"/>
                  </a:cubicBezTo>
                  <a:cubicBezTo>
                    <a:pt x="4353" y="11789"/>
                    <a:pt x="4424" y="11821"/>
                    <a:pt x="4497" y="11821"/>
                  </a:cubicBezTo>
                  <a:cubicBezTo>
                    <a:pt x="4509" y="11821"/>
                    <a:pt x="4521" y="11820"/>
                    <a:pt x="4533" y="11818"/>
                  </a:cubicBezTo>
                  <a:cubicBezTo>
                    <a:pt x="4669" y="12275"/>
                    <a:pt x="4793" y="12737"/>
                    <a:pt x="4901" y="13212"/>
                  </a:cubicBezTo>
                  <a:cubicBezTo>
                    <a:pt x="4925" y="13322"/>
                    <a:pt x="5003" y="13394"/>
                    <a:pt x="5097" y="13434"/>
                  </a:cubicBezTo>
                  <a:cubicBezTo>
                    <a:pt x="4734" y="14057"/>
                    <a:pt x="4065" y="14389"/>
                    <a:pt x="3368" y="14389"/>
                  </a:cubicBezTo>
                  <a:cubicBezTo>
                    <a:pt x="2800" y="14389"/>
                    <a:pt x="2212" y="14168"/>
                    <a:pt x="1758" y="13704"/>
                  </a:cubicBezTo>
                  <a:cubicBezTo>
                    <a:pt x="689" y="12614"/>
                    <a:pt x="2256" y="11407"/>
                    <a:pt x="3446" y="11407"/>
                  </a:cubicBezTo>
                  <a:close/>
                  <a:moveTo>
                    <a:pt x="8465" y="1"/>
                  </a:moveTo>
                  <a:cubicBezTo>
                    <a:pt x="8337" y="1"/>
                    <a:pt x="8214" y="111"/>
                    <a:pt x="8230" y="252"/>
                  </a:cubicBezTo>
                  <a:cubicBezTo>
                    <a:pt x="8213" y="256"/>
                    <a:pt x="8195" y="262"/>
                    <a:pt x="8178" y="270"/>
                  </a:cubicBezTo>
                  <a:cubicBezTo>
                    <a:pt x="5885" y="1618"/>
                    <a:pt x="3521" y="2698"/>
                    <a:pt x="1030" y="3630"/>
                  </a:cubicBezTo>
                  <a:cubicBezTo>
                    <a:pt x="941" y="3661"/>
                    <a:pt x="879" y="3738"/>
                    <a:pt x="865" y="3830"/>
                  </a:cubicBezTo>
                  <a:cubicBezTo>
                    <a:pt x="842" y="3821"/>
                    <a:pt x="818" y="3818"/>
                    <a:pt x="794" y="3818"/>
                  </a:cubicBezTo>
                  <a:cubicBezTo>
                    <a:pt x="625" y="3818"/>
                    <a:pt x="452" y="4006"/>
                    <a:pt x="575" y="4171"/>
                  </a:cubicBezTo>
                  <a:cubicBezTo>
                    <a:pt x="2148" y="6262"/>
                    <a:pt x="3390" y="8455"/>
                    <a:pt x="4230" y="10869"/>
                  </a:cubicBezTo>
                  <a:cubicBezTo>
                    <a:pt x="3996" y="10752"/>
                    <a:pt x="3728" y="10698"/>
                    <a:pt x="3445" y="10698"/>
                  </a:cubicBezTo>
                  <a:cubicBezTo>
                    <a:pt x="1925" y="10698"/>
                    <a:pt x="1" y="12248"/>
                    <a:pt x="889" y="13754"/>
                  </a:cubicBezTo>
                  <a:cubicBezTo>
                    <a:pt x="1404" y="14627"/>
                    <a:pt x="2407" y="15057"/>
                    <a:pt x="3366" y="15057"/>
                  </a:cubicBezTo>
                  <a:cubicBezTo>
                    <a:pt x="4595" y="15057"/>
                    <a:pt x="5753" y="14352"/>
                    <a:pt x="5723" y="12968"/>
                  </a:cubicBezTo>
                  <a:cubicBezTo>
                    <a:pt x="5723" y="12958"/>
                    <a:pt x="5729" y="12949"/>
                    <a:pt x="5728" y="12936"/>
                  </a:cubicBezTo>
                  <a:cubicBezTo>
                    <a:pt x="5726" y="12930"/>
                    <a:pt x="5723" y="12924"/>
                    <a:pt x="5723" y="12918"/>
                  </a:cubicBezTo>
                  <a:cubicBezTo>
                    <a:pt x="5718" y="12808"/>
                    <a:pt x="5708" y="12697"/>
                    <a:pt x="5691" y="12589"/>
                  </a:cubicBezTo>
                  <a:cubicBezTo>
                    <a:pt x="5676" y="12505"/>
                    <a:pt x="5619" y="12472"/>
                    <a:pt x="5558" y="12472"/>
                  </a:cubicBezTo>
                  <a:cubicBezTo>
                    <a:pt x="5555" y="12472"/>
                    <a:pt x="5553" y="12472"/>
                    <a:pt x="5550" y="12472"/>
                  </a:cubicBezTo>
                  <a:cubicBezTo>
                    <a:pt x="5504" y="12380"/>
                    <a:pt x="5458" y="12290"/>
                    <a:pt x="5418" y="12203"/>
                  </a:cubicBezTo>
                  <a:cubicBezTo>
                    <a:pt x="5412" y="12189"/>
                    <a:pt x="5404" y="12178"/>
                    <a:pt x="5394" y="12169"/>
                  </a:cubicBezTo>
                  <a:cubicBezTo>
                    <a:pt x="5343" y="11965"/>
                    <a:pt x="5293" y="11763"/>
                    <a:pt x="5233" y="11564"/>
                  </a:cubicBezTo>
                  <a:cubicBezTo>
                    <a:pt x="5121" y="11178"/>
                    <a:pt x="4999" y="10797"/>
                    <a:pt x="4864" y="10420"/>
                  </a:cubicBezTo>
                  <a:cubicBezTo>
                    <a:pt x="4587" y="9636"/>
                    <a:pt x="4260" y="8868"/>
                    <a:pt x="3890" y="8124"/>
                  </a:cubicBezTo>
                  <a:cubicBezTo>
                    <a:pt x="3585" y="7524"/>
                    <a:pt x="3248" y="6940"/>
                    <a:pt x="2877" y="6377"/>
                  </a:cubicBezTo>
                  <a:cubicBezTo>
                    <a:pt x="5262" y="6043"/>
                    <a:pt x="7959" y="5098"/>
                    <a:pt x="9696" y="3367"/>
                  </a:cubicBezTo>
                  <a:cubicBezTo>
                    <a:pt x="10284" y="4718"/>
                    <a:pt x="10802" y="6090"/>
                    <a:pt x="11269" y="7495"/>
                  </a:cubicBezTo>
                  <a:cubicBezTo>
                    <a:pt x="11084" y="7447"/>
                    <a:pt x="10897" y="7425"/>
                    <a:pt x="10710" y="7425"/>
                  </a:cubicBezTo>
                  <a:cubicBezTo>
                    <a:pt x="8966" y="7425"/>
                    <a:pt x="7318" y="9384"/>
                    <a:pt x="8362" y="11120"/>
                  </a:cubicBezTo>
                  <a:cubicBezTo>
                    <a:pt x="8771" y="11798"/>
                    <a:pt x="9512" y="12210"/>
                    <a:pt x="10273" y="12210"/>
                  </a:cubicBezTo>
                  <a:cubicBezTo>
                    <a:pt x="10536" y="12210"/>
                    <a:pt x="10801" y="12161"/>
                    <a:pt x="11056" y="12057"/>
                  </a:cubicBezTo>
                  <a:cubicBezTo>
                    <a:pt x="11947" y="11694"/>
                    <a:pt x="12719" y="10766"/>
                    <a:pt x="12643" y="9789"/>
                  </a:cubicBezTo>
                  <a:cubicBezTo>
                    <a:pt x="12683" y="9714"/>
                    <a:pt x="12693" y="9625"/>
                    <a:pt x="12675" y="9542"/>
                  </a:cubicBezTo>
                  <a:cubicBezTo>
                    <a:pt x="11950" y="6207"/>
                    <a:pt x="10541" y="2950"/>
                    <a:pt x="8654" y="109"/>
                  </a:cubicBezTo>
                  <a:cubicBezTo>
                    <a:pt x="8604" y="33"/>
                    <a:pt x="8534" y="1"/>
                    <a:pt x="8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8" name="Google Shape;378;p21"/>
            <p:cNvGrpSpPr/>
            <p:nvPr/>
          </p:nvGrpSpPr>
          <p:grpSpPr>
            <a:xfrm>
              <a:off x="317622" y="261977"/>
              <a:ext cx="171618" cy="88026"/>
              <a:chOff x="317622" y="261977"/>
              <a:chExt cx="171618" cy="88026"/>
            </a:xfrm>
          </p:grpSpPr>
          <p:sp>
            <p:nvSpPr>
              <p:cNvPr id="379" name="Google Shape;379;p21"/>
              <p:cNvSpPr/>
              <p:nvPr/>
            </p:nvSpPr>
            <p:spPr>
              <a:xfrm>
                <a:off x="317622" y="261977"/>
                <a:ext cx="146732" cy="34879"/>
              </a:xfrm>
              <a:custGeom>
                <a:rect b="b" l="l" r="r" t="t"/>
                <a:pathLst>
                  <a:path extrusionOk="0" h="1054" w="4434">
                    <a:moveTo>
                      <a:pt x="140" y="0"/>
                    </a:moveTo>
                    <a:cubicBezTo>
                      <a:pt x="66" y="0"/>
                      <a:pt x="1" y="106"/>
                      <a:pt x="70" y="163"/>
                    </a:cubicBezTo>
                    <a:cubicBezTo>
                      <a:pt x="808" y="752"/>
                      <a:pt x="1715" y="1054"/>
                      <a:pt x="2630" y="1054"/>
                    </a:cubicBezTo>
                    <a:cubicBezTo>
                      <a:pt x="3193" y="1054"/>
                      <a:pt x="3759" y="939"/>
                      <a:pt x="4291" y="708"/>
                    </a:cubicBezTo>
                    <a:cubicBezTo>
                      <a:pt x="4433" y="646"/>
                      <a:pt x="4356" y="416"/>
                      <a:pt x="4222" y="416"/>
                    </a:cubicBezTo>
                    <a:cubicBezTo>
                      <a:pt x="4206" y="416"/>
                      <a:pt x="4190" y="419"/>
                      <a:pt x="4173" y="426"/>
                    </a:cubicBezTo>
                    <a:cubicBezTo>
                      <a:pt x="3620" y="654"/>
                      <a:pt x="3067" y="768"/>
                      <a:pt x="2524" y="768"/>
                    </a:cubicBezTo>
                    <a:cubicBezTo>
                      <a:pt x="1714" y="768"/>
                      <a:pt x="924" y="515"/>
                      <a:pt x="185" y="14"/>
                    </a:cubicBezTo>
                    <a:cubicBezTo>
                      <a:pt x="170" y="4"/>
                      <a:pt x="155" y="0"/>
                      <a:pt x="14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0" name="Google Shape;380;p21"/>
              <p:cNvSpPr/>
              <p:nvPr/>
            </p:nvSpPr>
            <p:spPr>
              <a:xfrm>
                <a:off x="371629" y="323099"/>
                <a:ext cx="117611" cy="26904"/>
              </a:xfrm>
              <a:custGeom>
                <a:rect b="b" l="l" r="r" t="t"/>
                <a:pathLst>
                  <a:path extrusionOk="0" h="813" w="3554">
                    <a:moveTo>
                      <a:pt x="3298" y="1"/>
                    </a:moveTo>
                    <a:cubicBezTo>
                      <a:pt x="3271" y="1"/>
                      <a:pt x="3243" y="7"/>
                      <a:pt x="3215" y="22"/>
                    </a:cubicBezTo>
                    <a:cubicBezTo>
                      <a:pt x="2616" y="331"/>
                      <a:pt x="2004" y="499"/>
                      <a:pt x="1377" y="499"/>
                    </a:cubicBezTo>
                    <a:cubicBezTo>
                      <a:pt x="995" y="499"/>
                      <a:pt x="607" y="436"/>
                      <a:pt x="213" y="305"/>
                    </a:cubicBezTo>
                    <a:cubicBezTo>
                      <a:pt x="197" y="300"/>
                      <a:pt x="182" y="297"/>
                      <a:pt x="168" y="297"/>
                    </a:cubicBezTo>
                    <a:cubicBezTo>
                      <a:pt x="40" y="297"/>
                      <a:pt x="0" y="507"/>
                      <a:pt x="142" y="559"/>
                    </a:cubicBezTo>
                    <a:cubicBezTo>
                      <a:pt x="594" y="726"/>
                      <a:pt x="1071" y="813"/>
                      <a:pt x="1545" y="813"/>
                    </a:cubicBezTo>
                    <a:cubicBezTo>
                      <a:pt x="2186" y="813"/>
                      <a:pt x="2823" y="654"/>
                      <a:pt x="3389" y="319"/>
                    </a:cubicBezTo>
                    <a:cubicBezTo>
                      <a:pt x="3553" y="222"/>
                      <a:pt x="3453" y="1"/>
                      <a:pt x="32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81" name="Google Shape;381;p21"/>
          <p:cNvGrpSpPr/>
          <p:nvPr/>
        </p:nvGrpSpPr>
        <p:grpSpPr>
          <a:xfrm>
            <a:off x="7485305" y="853612"/>
            <a:ext cx="693917" cy="709106"/>
            <a:chOff x="1214230" y="1280862"/>
            <a:chExt cx="693917" cy="709106"/>
          </a:xfrm>
        </p:grpSpPr>
        <p:sp>
          <p:nvSpPr>
            <p:cNvPr id="382" name="Google Shape;382;p21"/>
            <p:cNvSpPr/>
            <p:nvPr/>
          </p:nvSpPr>
          <p:spPr>
            <a:xfrm>
              <a:off x="1265424" y="1280862"/>
              <a:ext cx="642723" cy="709106"/>
            </a:xfrm>
            <a:custGeom>
              <a:rect b="b" l="l" r="r" t="t"/>
              <a:pathLst>
                <a:path extrusionOk="0" h="21428" w="19422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21"/>
            <p:cNvSpPr/>
            <p:nvPr/>
          </p:nvSpPr>
          <p:spPr>
            <a:xfrm>
              <a:off x="1216414" y="1365116"/>
              <a:ext cx="83195" cy="91600"/>
            </a:xfrm>
            <a:custGeom>
              <a:rect b="b" l="l" r="r" t="t"/>
              <a:pathLst>
                <a:path extrusionOk="0" h="2768" w="2514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21"/>
            <p:cNvSpPr/>
            <p:nvPr/>
          </p:nvSpPr>
          <p:spPr>
            <a:xfrm>
              <a:off x="1214230" y="1326463"/>
              <a:ext cx="63538" cy="48745"/>
            </a:xfrm>
            <a:custGeom>
              <a:rect b="b" l="l" r="r" t="t"/>
              <a:pathLst>
                <a:path extrusionOk="0" h="1473" w="192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5" name="Google Shape;385;p21"/>
          <p:cNvGrpSpPr/>
          <p:nvPr/>
        </p:nvGrpSpPr>
        <p:grpSpPr>
          <a:xfrm>
            <a:off x="-182869" y="835238"/>
            <a:ext cx="1277205" cy="1131333"/>
            <a:chOff x="-182869" y="835238"/>
            <a:chExt cx="1277205" cy="1131333"/>
          </a:xfrm>
        </p:grpSpPr>
        <p:sp>
          <p:nvSpPr>
            <p:cNvPr id="386" name="Google Shape;386;p21"/>
            <p:cNvSpPr/>
            <p:nvPr/>
          </p:nvSpPr>
          <p:spPr>
            <a:xfrm>
              <a:off x="-182869" y="851983"/>
              <a:ext cx="1277205" cy="1076929"/>
            </a:xfrm>
            <a:custGeom>
              <a:rect b="b" l="l" r="r" t="t"/>
              <a:pathLst>
                <a:path extrusionOk="0" h="32543" w="38595">
                  <a:moveTo>
                    <a:pt x="5482" y="757"/>
                  </a:moveTo>
                  <a:cubicBezTo>
                    <a:pt x="9744" y="757"/>
                    <a:pt x="13979" y="1983"/>
                    <a:pt x="17624" y="4249"/>
                  </a:cubicBezTo>
                  <a:cubicBezTo>
                    <a:pt x="21956" y="6940"/>
                    <a:pt x="24621" y="10679"/>
                    <a:pt x="26212" y="15448"/>
                  </a:cubicBezTo>
                  <a:cubicBezTo>
                    <a:pt x="25337" y="16600"/>
                    <a:pt x="24513" y="17790"/>
                    <a:pt x="23775" y="19030"/>
                  </a:cubicBezTo>
                  <a:cubicBezTo>
                    <a:pt x="23769" y="19040"/>
                    <a:pt x="23771" y="19049"/>
                    <a:pt x="23765" y="19058"/>
                  </a:cubicBezTo>
                  <a:cubicBezTo>
                    <a:pt x="23310" y="19007"/>
                    <a:pt x="22855" y="18981"/>
                    <a:pt x="22401" y="18966"/>
                  </a:cubicBezTo>
                  <a:cubicBezTo>
                    <a:pt x="22388" y="18935"/>
                    <a:pt x="22368" y="18906"/>
                    <a:pt x="22343" y="18883"/>
                  </a:cubicBezTo>
                  <a:cubicBezTo>
                    <a:pt x="18336" y="14967"/>
                    <a:pt x="12853" y="12949"/>
                    <a:pt x="7336" y="12949"/>
                  </a:cubicBezTo>
                  <a:cubicBezTo>
                    <a:pt x="5691" y="12949"/>
                    <a:pt x="4043" y="13129"/>
                    <a:pt x="2431" y="13491"/>
                  </a:cubicBezTo>
                  <a:lnTo>
                    <a:pt x="4986" y="10881"/>
                  </a:lnTo>
                  <a:cubicBezTo>
                    <a:pt x="5145" y="10717"/>
                    <a:pt x="5140" y="10409"/>
                    <a:pt x="4920" y="10291"/>
                  </a:cubicBezTo>
                  <a:cubicBezTo>
                    <a:pt x="3721" y="9649"/>
                    <a:pt x="2497" y="9075"/>
                    <a:pt x="1243" y="8554"/>
                  </a:cubicBezTo>
                  <a:cubicBezTo>
                    <a:pt x="2477" y="7724"/>
                    <a:pt x="3655" y="6814"/>
                    <a:pt x="4771" y="5830"/>
                  </a:cubicBezTo>
                  <a:cubicBezTo>
                    <a:pt x="4941" y="5679"/>
                    <a:pt x="4912" y="5361"/>
                    <a:pt x="4708" y="5254"/>
                  </a:cubicBezTo>
                  <a:cubicBezTo>
                    <a:pt x="3854" y="4805"/>
                    <a:pt x="3001" y="4358"/>
                    <a:pt x="2148" y="3912"/>
                  </a:cubicBezTo>
                  <a:cubicBezTo>
                    <a:pt x="2894" y="3595"/>
                    <a:pt x="3639" y="3278"/>
                    <a:pt x="4385" y="2961"/>
                  </a:cubicBezTo>
                  <a:cubicBezTo>
                    <a:pt x="4644" y="2851"/>
                    <a:pt x="4595" y="2486"/>
                    <a:pt x="4396" y="2354"/>
                  </a:cubicBezTo>
                  <a:lnTo>
                    <a:pt x="2344" y="982"/>
                  </a:lnTo>
                  <a:cubicBezTo>
                    <a:pt x="3386" y="831"/>
                    <a:pt x="4435" y="757"/>
                    <a:pt x="5482" y="757"/>
                  </a:cubicBezTo>
                  <a:close/>
                  <a:moveTo>
                    <a:pt x="28705" y="13579"/>
                  </a:moveTo>
                  <a:cubicBezTo>
                    <a:pt x="29313" y="15774"/>
                    <a:pt x="29856" y="18001"/>
                    <a:pt x="30620" y="20144"/>
                  </a:cubicBezTo>
                  <a:cubicBezTo>
                    <a:pt x="30651" y="20240"/>
                    <a:pt x="30730" y="20312"/>
                    <a:pt x="30830" y="20332"/>
                  </a:cubicBezTo>
                  <a:cubicBezTo>
                    <a:pt x="30883" y="20435"/>
                    <a:pt x="30985" y="20512"/>
                    <a:pt x="31137" y="20512"/>
                  </a:cubicBezTo>
                  <a:cubicBezTo>
                    <a:pt x="31141" y="20512"/>
                    <a:pt x="31145" y="20512"/>
                    <a:pt x="31150" y="20511"/>
                  </a:cubicBezTo>
                  <a:cubicBezTo>
                    <a:pt x="31536" y="20500"/>
                    <a:pt x="31923" y="20494"/>
                    <a:pt x="32309" y="20494"/>
                  </a:cubicBezTo>
                  <a:cubicBezTo>
                    <a:pt x="33975" y="20494"/>
                    <a:pt x="35639" y="20601"/>
                    <a:pt x="37292" y="20818"/>
                  </a:cubicBezTo>
                  <a:cubicBezTo>
                    <a:pt x="35683" y="22270"/>
                    <a:pt x="33947" y="23581"/>
                    <a:pt x="32389" y="25080"/>
                  </a:cubicBezTo>
                  <a:cubicBezTo>
                    <a:pt x="32227" y="25235"/>
                    <a:pt x="32348" y="25481"/>
                    <a:pt x="32528" y="25515"/>
                  </a:cubicBezTo>
                  <a:cubicBezTo>
                    <a:pt x="32828" y="27512"/>
                    <a:pt x="33165" y="29421"/>
                    <a:pt x="33152" y="31432"/>
                  </a:cubicBezTo>
                  <a:cubicBezTo>
                    <a:pt x="31393" y="30242"/>
                    <a:pt x="29673" y="28999"/>
                    <a:pt x="27992" y="27704"/>
                  </a:cubicBezTo>
                  <a:cubicBezTo>
                    <a:pt x="27921" y="27649"/>
                    <a:pt x="27851" y="27626"/>
                    <a:pt x="27785" y="27626"/>
                  </a:cubicBezTo>
                  <a:cubicBezTo>
                    <a:pt x="27637" y="27626"/>
                    <a:pt x="27511" y="27743"/>
                    <a:pt x="27457" y="27892"/>
                  </a:cubicBezTo>
                  <a:cubicBezTo>
                    <a:pt x="27419" y="27894"/>
                    <a:pt x="27384" y="27906"/>
                    <a:pt x="27351" y="27926"/>
                  </a:cubicBezTo>
                  <a:cubicBezTo>
                    <a:pt x="25455" y="29082"/>
                    <a:pt x="23590" y="30644"/>
                    <a:pt x="21519" y="31473"/>
                  </a:cubicBezTo>
                  <a:cubicBezTo>
                    <a:pt x="21317" y="31722"/>
                    <a:pt x="21192" y="31846"/>
                    <a:pt x="21142" y="31846"/>
                  </a:cubicBezTo>
                  <a:cubicBezTo>
                    <a:pt x="21097" y="31846"/>
                    <a:pt x="21115" y="31743"/>
                    <a:pt x="21196" y="31536"/>
                  </a:cubicBezTo>
                  <a:cubicBezTo>
                    <a:pt x="21273" y="31242"/>
                    <a:pt x="21349" y="30949"/>
                    <a:pt x="21424" y="30657"/>
                  </a:cubicBezTo>
                  <a:cubicBezTo>
                    <a:pt x="21576" y="30070"/>
                    <a:pt x="21727" y="29485"/>
                    <a:pt x="21879" y="28900"/>
                  </a:cubicBezTo>
                  <a:cubicBezTo>
                    <a:pt x="22233" y="27532"/>
                    <a:pt x="22591" y="26168"/>
                    <a:pt x="22937" y="24798"/>
                  </a:cubicBezTo>
                  <a:cubicBezTo>
                    <a:pt x="22986" y="24604"/>
                    <a:pt x="22888" y="24460"/>
                    <a:pt x="22751" y="24385"/>
                  </a:cubicBezTo>
                  <a:cubicBezTo>
                    <a:pt x="22769" y="24302"/>
                    <a:pt x="22740" y="24216"/>
                    <a:pt x="22676" y="24161"/>
                  </a:cubicBezTo>
                  <a:cubicBezTo>
                    <a:pt x="21126" y="22746"/>
                    <a:pt x="19395" y="21505"/>
                    <a:pt x="17712" y="20245"/>
                  </a:cubicBezTo>
                  <a:cubicBezTo>
                    <a:pt x="19098" y="19900"/>
                    <a:pt x="20490" y="19733"/>
                    <a:pt x="21901" y="19733"/>
                  </a:cubicBezTo>
                  <a:cubicBezTo>
                    <a:pt x="22587" y="19733"/>
                    <a:pt x="23277" y="19772"/>
                    <a:pt x="23974" y="19850"/>
                  </a:cubicBezTo>
                  <a:cubicBezTo>
                    <a:pt x="23991" y="19852"/>
                    <a:pt x="24007" y="19852"/>
                    <a:pt x="24022" y="19852"/>
                  </a:cubicBezTo>
                  <a:cubicBezTo>
                    <a:pt x="24245" y="19852"/>
                    <a:pt x="24349" y="19673"/>
                    <a:pt x="24340" y="19487"/>
                  </a:cubicBezTo>
                  <a:cubicBezTo>
                    <a:pt x="24368" y="19467"/>
                    <a:pt x="24391" y="19442"/>
                    <a:pt x="24411" y="19416"/>
                  </a:cubicBezTo>
                  <a:cubicBezTo>
                    <a:pt x="25772" y="17402"/>
                    <a:pt x="27151" y="15442"/>
                    <a:pt x="28705" y="13579"/>
                  </a:cubicBezTo>
                  <a:close/>
                  <a:moveTo>
                    <a:pt x="5503" y="0"/>
                  </a:moveTo>
                  <a:cubicBezTo>
                    <a:pt x="4148" y="0"/>
                    <a:pt x="2793" y="125"/>
                    <a:pt x="1457" y="383"/>
                  </a:cubicBezTo>
                  <a:cubicBezTo>
                    <a:pt x="1100" y="451"/>
                    <a:pt x="1131" y="878"/>
                    <a:pt x="1371" y="1036"/>
                  </a:cubicBezTo>
                  <a:cubicBezTo>
                    <a:pt x="1385" y="1131"/>
                    <a:pt x="1440" y="1216"/>
                    <a:pt x="1523" y="1269"/>
                  </a:cubicBezTo>
                  <a:lnTo>
                    <a:pt x="3480" y="2583"/>
                  </a:lnTo>
                  <a:cubicBezTo>
                    <a:pt x="2698" y="2910"/>
                    <a:pt x="1916" y="3238"/>
                    <a:pt x="1134" y="3564"/>
                  </a:cubicBezTo>
                  <a:cubicBezTo>
                    <a:pt x="886" y="3669"/>
                    <a:pt x="898" y="4068"/>
                    <a:pt x="1123" y="4188"/>
                  </a:cubicBezTo>
                  <a:cubicBezTo>
                    <a:pt x="2037" y="4672"/>
                    <a:pt x="2953" y="5156"/>
                    <a:pt x="3869" y="5637"/>
                  </a:cubicBezTo>
                  <a:cubicBezTo>
                    <a:pt x="2737" y="6608"/>
                    <a:pt x="1540" y="7501"/>
                    <a:pt x="285" y="8309"/>
                  </a:cubicBezTo>
                  <a:cubicBezTo>
                    <a:pt x="0" y="8491"/>
                    <a:pt x="66" y="8868"/>
                    <a:pt x="365" y="8988"/>
                  </a:cubicBezTo>
                  <a:cubicBezTo>
                    <a:pt x="1641" y="9498"/>
                    <a:pt x="2889" y="10072"/>
                    <a:pt x="4107" y="10709"/>
                  </a:cubicBezTo>
                  <a:lnTo>
                    <a:pt x="955" y="13919"/>
                  </a:lnTo>
                  <a:cubicBezTo>
                    <a:pt x="724" y="14155"/>
                    <a:pt x="894" y="14573"/>
                    <a:pt x="1205" y="14573"/>
                  </a:cubicBezTo>
                  <a:cubicBezTo>
                    <a:pt x="1238" y="14573"/>
                    <a:pt x="1274" y="14568"/>
                    <a:pt x="1310" y="14558"/>
                  </a:cubicBezTo>
                  <a:cubicBezTo>
                    <a:pt x="3280" y="13989"/>
                    <a:pt x="5279" y="13716"/>
                    <a:pt x="7261" y="13716"/>
                  </a:cubicBezTo>
                  <a:cubicBezTo>
                    <a:pt x="12453" y="13716"/>
                    <a:pt x="17526" y="15593"/>
                    <a:pt x="21645" y="18958"/>
                  </a:cubicBezTo>
                  <a:cubicBezTo>
                    <a:pt x="19988" y="18978"/>
                    <a:pt x="18343" y="19228"/>
                    <a:pt x="16756" y="19703"/>
                  </a:cubicBezTo>
                  <a:cubicBezTo>
                    <a:pt x="16416" y="19804"/>
                    <a:pt x="16391" y="20208"/>
                    <a:pt x="16652" y="20407"/>
                  </a:cubicBezTo>
                  <a:cubicBezTo>
                    <a:pt x="18490" y="21804"/>
                    <a:pt x="20294" y="23303"/>
                    <a:pt x="22245" y="24543"/>
                  </a:cubicBezTo>
                  <a:cubicBezTo>
                    <a:pt x="22234" y="24559"/>
                    <a:pt x="22225" y="24576"/>
                    <a:pt x="22219" y="24595"/>
                  </a:cubicBezTo>
                  <a:cubicBezTo>
                    <a:pt x="21706" y="26544"/>
                    <a:pt x="21210" y="28500"/>
                    <a:pt x="20707" y="30453"/>
                  </a:cubicBezTo>
                  <a:cubicBezTo>
                    <a:pt x="20577" y="30960"/>
                    <a:pt x="20017" y="32050"/>
                    <a:pt x="20683" y="32418"/>
                  </a:cubicBezTo>
                  <a:cubicBezTo>
                    <a:pt x="20782" y="32473"/>
                    <a:pt x="20896" y="32497"/>
                    <a:pt x="21019" y="32497"/>
                  </a:cubicBezTo>
                  <a:cubicBezTo>
                    <a:pt x="21809" y="32497"/>
                    <a:pt x="22999" y="31509"/>
                    <a:pt x="23489" y="31222"/>
                  </a:cubicBezTo>
                  <a:cubicBezTo>
                    <a:pt x="24927" y="30378"/>
                    <a:pt x="26345" y="29470"/>
                    <a:pt x="27620" y="28388"/>
                  </a:cubicBezTo>
                  <a:cubicBezTo>
                    <a:pt x="29473" y="29819"/>
                    <a:pt x="31373" y="31182"/>
                    <a:pt x="33322" y="32482"/>
                  </a:cubicBezTo>
                  <a:cubicBezTo>
                    <a:pt x="33384" y="32524"/>
                    <a:pt x="33451" y="32543"/>
                    <a:pt x="33515" y="32543"/>
                  </a:cubicBezTo>
                  <a:cubicBezTo>
                    <a:pt x="33715" y="32543"/>
                    <a:pt x="33899" y="32366"/>
                    <a:pt x="33908" y="32155"/>
                  </a:cubicBezTo>
                  <a:cubicBezTo>
                    <a:pt x="34023" y="29876"/>
                    <a:pt x="33896" y="27417"/>
                    <a:pt x="33035" y="25276"/>
                  </a:cubicBezTo>
                  <a:cubicBezTo>
                    <a:pt x="35002" y="24068"/>
                    <a:pt x="36743" y="22398"/>
                    <a:pt x="38405" y="20821"/>
                  </a:cubicBezTo>
                  <a:cubicBezTo>
                    <a:pt x="38595" y="20642"/>
                    <a:pt x="38540" y="20228"/>
                    <a:pt x="38247" y="20184"/>
                  </a:cubicBezTo>
                  <a:cubicBezTo>
                    <a:pt x="36273" y="19882"/>
                    <a:pt x="34279" y="19731"/>
                    <a:pt x="32283" y="19731"/>
                  </a:cubicBezTo>
                  <a:cubicBezTo>
                    <a:pt x="31908" y="19731"/>
                    <a:pt x="31533" y="19736"/>
                    <a:pt x="31157" y="19747"/>
                  </a:cubicBezTo>
                  <a:cubicBezTo>
                    <a:pt x="31141" y="19749"/>
                    <a:pt x="31124" y="19750"/>
                    <a:pt x="31107" y="19753"/>
                  </a:cubicBezTo>
                  <a:cubicBezTo>
                    <a:pt x="30666" y="17361"/>
                    <a:pt x="29921" y="15015"/>
                    <a:pt x="29255" y="12679"/>
                  </a:cubicBezTo>
                  <a:cubicBezTo>
                    <a:pt x="29207" y="12509"/>
                    <a:pt x="29030" y="12384"/>
                    <a:pt x="28858" y="12384"/>
                  </a:cubicBezTo>
                  <a:cubicBezTo>
                    <a:pt x="28769" y="12384"/>
                    <a:pt x="28682" y="12418"/>
                    <a:pt x="28614" y="12497"/>
                  </a:cubicBezTo>
                  <a:cubicBezTo>
                    <a:pt x="27929" y="13288"/>
                    <a:pt x="27258" y="14099"/>
                    <a:pt x="26612" y="14927"/>
                  </a:cubicBezTo>
                  <a:cubicBezTo>
                    <a:pt x="25846" y="10227"/>
                    <a:pt x="22110" y="6232"/>
                    <a:pt x="18234" y="3765"/>
                  </a:cubicBezTo>
                  <a:cubicBezTo>
                    <a:pt x="14456" y="1362"/>
                    <a:pt x="9980" y="0"/>
                    <a:pt x="55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87" name="Google Shape;387;p21"/>
            <p:cNvGrpSpPr/>
            <p:nvPr/>
          </p:nvGrpSpPr>
          <p:grpSpPr>
            <a:xfrm>
              <a:off x="454360" y="835238"/>
              <a:ext cx="112382" cy="56555"/>
              <a:chOff x="454360" y="835238"/>
              <a:chExt cx="112382" cy="56555"/>
            </a:xfrm>
          </p:grpSpPr>
          <p:sp>
            <p:nvSpPr>
              <p:cNvPr id="388" name="Google Shape;388;p21"/>
              <p:cNvSpPr/>
              <p:nvPr/>
            </p:nvSpPr>
            <p:spPr>
              <a:xfrm>
                <a:off x="454360" y="840897"/>
                <a:ext cx="72870" cy="50896"/>
              </a:xfrm>
              <a:custGeom>
                <a:rect b="b" l="l" r="r" t="t"/>
                <a:pathLst>
                  <a:path extrusionOk="0" h="1538" w="2202">
                    <a:moveTo>
                      <a:pt x="128" y="0"/>
                    </a:moveTo>
                    <a:cubicBezTo>
                      <a:pt x="50" y="0"/>
                      <a:pt x="1" y="124"/>
                      <a:pt x="84" y="182"/>
                    </a:cubicBezTo>
                    <a:cubicBezTo>
                      <a:pt x="696" y="625"/>
                      <a:pt x="1311" y="1067"/>
                      <a:pt x="1925" y="1512"/>
                    </a:cubicBezTo>
                    <a:cubicBezTo>
                      <a:pt x="1950" y="1530"/>
                      <a:pt x="1975" y="1538"/>
                      <a:pt x="1999" y="1538"/>
                    </a:cubicBezTo>
                    <a:cubicBezTo>
                      <a:pt x="2118" y="1538"/>
                      <a:pt x="2201" y="1345"/>
                      <a:pt x="2070" y="1259"/>
                    </a:cubicBezTo>
                    <a:lnTo>
                      <a:pt x="179" y="17"/>
                    </a:lnTo>
                    <a:cubicBezTo>
                      <a:pt x="161" y="5"/>
                      <a:pt x="144" y="0"/>
                      <a:pt x="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9" name="Google Shape;389;p21"/>
              <p:cNvSpPr/>
              <p:nvPr/>
            </p:nvSpPr>
            <p:spPr>
              <a:xfrm>
                <a:off x="509095" y="835238"/>
                <a:ext cx="57647" cy="54934"/>
              </a:xfrm>
              <a:custGeom>
                <a:rect b="b" l="l" r="r" t="t"/>
                <a:pathLst>
                  <a:path extrusionOk="0" h="1660" w="1742">
                    <a:moveTo>
                      <a:pt x="110" y="0"/>
                    </a:moveTo>
                    <a:cubicBezTo>
                      <a:pt x="24" y="0"/>
                      <a:pt x="0" y="140"/>
                      <a:pt x="93" y="177"/>
                    </a:cubicBezTo>
                    <a:cubicBezTo>
                      <a:pt x="735" y="431"/>
                      <a:pt x="1187" y="934"/>
                      <a:pt x="1441" y="1568"/>
                    </a:cubicBezTo>
                    <a:cubicBezTo>
                      <a:pt x="1466" y="1632"/>
                      <a:pt x="1523" y="1660"/>
                      <a:pt x="1578" y="1660"/>
                    </a:cubicBezTo>
                    <a:cubicBezTo>
                      <a:pt x="1662" y="1660"/>
                      <a:pt x="1742" y="1596"/>
                      <a:pt x="1706" y="1494"/>
                    </a:cubicBezTo>
                    <a:cubicBezTo>
                      <a:pt x="1452" y="782"/>
                      <a:pt x="850" y="244"/>
                      <a:pt x="141" y="6"/>
                    </a:cubicBezTo>
                    <a:cubicBezTo>
                      <a:pt x="130" y="2"/>
                      <a:pt x="120" y="0"/>
                      <a:pt x="1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90" name="Google Shape;390;p21"/>
            <p:cNvGrpSpPr/>
            <p:nvPr/>
          </p:nvGrpSpPr>
          <p:grpSpPr>
            <a:xfrm>
              <a:off x="588484" y="1891352"/>
              <a:ext cx="127241" cy="75219"/>
              <a:chOff x="588484" y="1891352"/>
              <a:chExt cx="127241" cy="75219"/>
            </a:xfrm>
          </p:grpSpPr>
          <p:sp>
            <p:nvSpPr>
              <p:cNvPr id="391" name="Google Shape;391;p21"/>
              <p:cNvSpPr/>
              <p:nvPr/>
            </p:nvSpPr>
            <p:spPr>
              <a:xfrm>
                <a:off x="588484" y="1891352"/>
                <a:ext cx="82268" cy="56919"/>
              </a:xfrm>
              <a:custGeom>
                <a:rect b="b" l="l" r="r" t="t"/>
                <a:pathLst>
                  <a:path extrusionOk="0" h="1720" w="2486">
                    <a:moveTo>
                      <a:pt x="2272" y="1"/>
                    </a:moveTo>
                    <a:cubicBezTo>
                      <a:pt x="2238" y="1"/>
                      <a:pt x="2204" y="16"/>
                      <a:pt x="2175" y="51"/>
                    </a:cubicBezTo>
                    <a:cubicBezTo>
                      <a:pt x="1630" y="731"/>
                      <a:pt x="923" y="1232"/>
                      <a:pt x="103" y="1532"/>
                    </a:cubicBezTo>
                    <a:cubicBezTo>
                      <a:pt x="0" y="1570"/>
                      <a:pt x="29" y="1719"/>
                      <a:pt x="122" y="1719"/>
                    </a:cubicBezTo>
                    <a:cubicBezTo>
                      <a:pt x="131" y="1719"/>
                      <a:pt x="141" y="1718"/>
                      <a:pt x="152" y="1714"/>
                    </a:cubicBezTo>
                    <a:cubicBezTo>
                      <a:pt x="1024" y="1433"/>
                      <a:pt x="1773" y="938"/>
                      <a:pt x="2387" y="261"/>
                    </a:cubicBezTo>
                    <a:cubicBezTo>
                      <a:pt x="2486" y="151"/>
                      <a:pt x="2380" y="1"/>
                      <a:pt x="227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2" name="Google Shape;392;p21"/>
              <p:cNvSpPr/>
              <p:nvPr/>
            </p:nvSpPr>
            <p:spPr>
              <a:xfrm>
                <a:off x="652849" y="1914782"/>
                <a:ext cx="62876" cy="51790"/>
              </a:xfrm>
              <a:custGeom>
                <a:rect b="b" l="l" r="r" t="t"/>
                <a:pathLst>
                  <a:path extrusionOk="0" h="1565" w="1900">
                    <a:moveTo>
                      <a:pt x="1663" y="1"/>
                    </a:moveTo>
                    <a:cubicBezTo>
                      <a:pt x="1623" y="1"/>
                      <a:pt x="1578" y="16"/>
                      <a:pt x="1534" y="51"/>
                    </a:cubicBezTo>
                    <a:lnTo>
                      <a:pt x="933" y="526"/>
                    </a:lnTo>
                    <a:cubicBezTo>
                      <a:pt x="894" y="553"/>
                      <a:pt x="871" y="599"/>
                      <a:pt x="871" y="648"/>
                    </a:cubicBezTo>
                    <a:cubicBezTo>
                      <a:pt x="606" y="885"/>
                      <a:pt x="339" y="1123"/>
                      <a:pt x="77" y="1365"/>
                    </a:cubicBezTo>
                    <a:cubicBezTo>
                      <a:pt x="1" y="1435"/>
                      <a:pt x="73" y="1564"/>
                      <a:pt x="158" y="1564"/>
                    </a:cubicBezTo>
                    <a:cubicBezTo>
                      <a:pt x="177" y="1564"/>
                      <a:pt x="197" y="1558"/>
                      <a:pt x="215" y="1544"/>
                    </a:cubicBezTo>
                    <a:cubicBezTo>
                      <a:pt x="695" y="1180"/>
                      <a:pt x="1160" y="801"/>
                      <a:pt x="1636" y="434"/>
                    </a:cubicBezTo>
                    <a:lnTo>
                      <a:pt x="1794" y="310"/>
                    </a:lnTo>
                    <a:lnTo>
                      <a:pt x="1788" y="305"/>
                    </a:lnTo>
                    <a:cubicBezTo>
                      <a:pt x="1900" y="178"/>
                      <a:pt x="1804" y="1"/>
                      <a:pt x="166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93" name="Google Shape;393;p21"/>
          <p:cNvGrpSpPr/>
          <p:nvPr/>
        </p:nvGrpSpPr>
        <p:grpSpPr>
          <a:xfrm>
            <a:off x="1004821" y="2303619"/>
            <a:ext cx="413557" cy="605096"/>
            <a:chOff x="1004821" y="2303619"/>
            <a:chExt cx="413557" cy="605096"/>
          </a:xfrm>
        </p:grpSpPr>
        <p:grpSp>
          <p:nvGrpSpPr>
            <p:cNvPr id="394" name="Google Shape;394;p21"/>
            <p:cNvGrpSpPr/>
            <p:nvPr/>
          </p:nvGrpSpPr>
          <p:grpSpPr>
            <a:xfrm>
              <a:off x="1004821" y="2303619"/>
              <a:ext cx="344559" cy="605096"/>
              <a:chOff x="1004821" y="2303619"/>
              <a:chExt cx="344559" cy="605096"/>
            </a:xfrm>
          </p:grpSpPr>
          <p:sp>
            <p:nvSpPr>
              <p:cNvPr id="395" name="Google Shape;395;p21"/>
              <p:cNvSpPr/>
              <p:nvPr/>
            </p:nvSpPr>
            <p:spPr>
              <a:xfrm>
                <a:off x="1004821" y="2303619"/>
                <a:ext cx="344559" cy="605096"/>
              </a:xfrm>
              <a:custGeom>
                <a:rect b="b" l="l" r="r" t="t"/>
                <a:pathLst>
                  <a:path extrusionOk="0" h="18285" w="10412">
                    <a:moveTo>
                      <a:pt x="2426" y="713"/>
                    </a:moveTo>
                    <a:cubicBezTo>
                      <a:pt x="4359" y="713"/>
                      <a:pt x="6449" y="1112"/>
                      <a:pt x="7404" y="2943"/>
                    </a:cubicBezTo>
                    <a:cubicBezTo>
                      <a:pt x="8860" y="5733"/>
                      <a:pt x="6372" y="7591"/>
                      <a:pt x="4037" y="8368"/>
                    </a:cubicBezTo>
                    <a:cubicBezTo>
                      <a:pt x="4027" y="8366"/>
                      <a:pt x="4016" y="8366"/>
                      <a:pt x="4005" y="8366"/>
                    </a:cubicBezTo>
                    <a:cubicBezTo>
                      <a:pt x="3831" y="8366"/>
                      <a:pt x="3697" y="8530"/>
                      <a:pt x="3740" y="8705"/>
                    </a:cubicBezTo>
                    <a:cubicBezTo>
                      <a:pt x="3723" y="8910"/>
                      <a:pt x="3857" y="9126"/>
                      <a:pt x="4085" y="9126"/>
                    </a:cubicBezTo>
                    <a:cubicBezTo>
                      <a:pt x="4121" y="9126"/>
                      <a:pt x="4159" y="9121"/>
                      <a:pt x="4200" y="9109"/>
                    </a:cubicBezTo>
                    <a:cubicBezTo>
                      <a:pt x="4285" y="9084"/>
                      <a:pt x="4368" y="9055"/>
                      <a:pt x="4452" y="9028"/>
                    </a:cubicBezTo>
                    <a:cubicBezTo>
                      <a:pt x="6954" y="9853"/>
                      <a:pt x="9965" y="11925"/>
                      <a:pt x="8281" y="14894"/>
                    </a:cubicBezTo>
                    <a:lnTo>
                      <a:pt x="8280" y="14895"/>
                    </a:lnTo>
                    <a:cubicBezTo>
                      <a:pt x="7207" y="16790"/>
                      <a:pt x="5046" y="17519"/>
                      <a:pt x="2951" y="17519"/>
                    </a:cubicBezTo>
                    <a:cubicBezTo>
                      <a:pt x="2251" y="17519"/>
                      <a:pt x="1557" y="17437"/>
                      <a:pt x="914" y="17291"/>
                    </a:cubicBezTo>
                    <a:cubicBezTo>
                      <a:pt x="887" y="17285"/>
                      <a:pt x="859" y="17282"/>
                      <a:pt x="830" y="17282"/>
                    </a:cubicBezTo>
                    <a:cubicBezTo>
                      <a:pt x="812" y="17282"/>
                      <a:pt x="793" y="17284"/>
                      <a:pt x="774" y="17286"/>
                    </a:cubicBezTo>
                    <a:cubicBezTo>
                      <a:pt x="1291" y="11823"/>
                      <a:pt x="1175" y="6240"/>
                      <a:pt x="1277" y="754"/>
                    </a:cubicBezTo>
                    <a:cubicBezTo>
                      <a:pt x="1646" y="730"/>
                      <a:pt x="2033" y="713"/>
                      <a:pt x="2426" y="713"/>
                    </a:cubicBezTo>
                    <a:close/>
                    <a:moveTo>
                      <a:pt x="3011" y="1"/>
                    </a:moveTo>
                    <a:cubicBezTo>
                      <a:pt x="2357" y="1"/>
                      <a:pt x="1711" y="85"/>
                      <a:pt x="1114" y="249"/>
                    </a:cubicBezTo>
                    <a:cubicBezTo>
                      <a:pt x="1086" y="256"/>
                      <a:pt x="1060" y="270"/>
                      <a:pt x="1037" y="287"/>
                    </a:cubicBezTo>
                    <a:cubicBezTo>
                      <a:pt x="995" y="274"/>
                      <a:pt x="951" y="267"/>
                      <a:pt x="906" y="267"/>
                    </a:cubicBezTo>
                    <a:cubicBezTo>
                      <a:pt x="717" y="267"/>
                      <a:pt x="526" y="389"/>
                      <a:pt x="519" y="633"/>
                    </a:cubicBezTo>
                    <a:cubicBezTo>
                      <a:pt x="381" y="6214"/>
                      <a:pt x="0" y="11890"/>
                      <a:pt x="297" y="17467"/>
                    </a:cubicBezTo>
                    <a:cubicBezTo>
                      <a:pt x="303" y="17582"/>
                      <a:pt x="369" y="17651"/>
                      <a:pt x="449" y="17677"/>
                    </a:cubicBezTo>
                    <a:cubicBezTo>
                      <a:pt x="447" y="17827"/>
                      <a:pt x="524" y="17971"/>
                      <a:pt x="714" y="18018"/>
                    </a:cubicBezTo>
                    <a:cubicBezTo>
                      <a:pt x="1413" y="18192"/>
                      <a:pt x="2171" y="18284"/>
                      <a:pt x="2939" y="18284"/>
                    </a:cubicBezTo>
                    <a:cubicBezTo>
                      <a:pt x="5505" y="18284"/>
                      <a:pt x="8187" y="17252"/>
                      <a:pt x="9197" y="14760"/>
                    </a:cubicBezTo>
                    <a:cubicBezTo>
                      <a:pt x="10412" y="11768"/>
                      <a:pt x="7970" y="9542"/>
                      <a:pt x="5359" y="8683"/>
                    </a:cubicBezTo>
                    <a:cubicBezTo>
                      <a:pt x="7505" y="7727"/>
                      <a:pt x="9188" y="5908"/>
                      <a:pt x="8364" y="3300"/>
                    </a:cubicBezTo>
                    <a:cubicBezTo>
                      <a:pt x="7644" y="1024"/>
                      <a:pt x="5284" y="1"/>
                      <a:pt x="301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6" name="Google Shape;396;p21"/>
              <p:cNvSpPr/>
              <p:nvPr/>
            </p:nvSpPr>
            <p:spPr>
              <a:xfrm>
                <a:off x="1099896" y="2690900"/>
                <a:ext cx="119960" cy="115691"/>
              </a:xfrm>
              <a:custGeom>
                <a:rect b="b" l="l" r="r" t="t"/>
                <a:pathLst>
                  <a:path extrusionOk="0" h="3496" w="3625">
                    <a:moveTo>
                      <a:pt x="1537" y="550"/>
                    </a:moveTo>
                    <a:cubicBezTo>
                      <a:pt x="1555" y="651"/>
                      <a:pt x="1633" y="731"/>
                      <a:pt x="1734" y="751"/>
                    </a:cubicBezTo>
                    <a:cubicBezTo>
                      <a:pt x="2292" y="873"/>
                      <a:pt x="2877" y="1077"/>
                      <a:pt x="2921" y="1753"/>
                    </a:cubicBezTo>
                    <a:cubicBezTo>
                      <a:pt x="2960" y="2340"/>
                      <a:pt x="2403" y="2842"/>
                      <a:pt x="1834" y="2842"/>
                    </a:cubicBezTo>
                    <a:cubicBezTo>
                      <a:pt x="1760" y="2842"/>
                      <a:pt x="1686" y="2833"/>
                      <a:pt x="1613" y="2815"/>
                    </a:cubicBezTo>
                    <a:cubicBezTo>
                      <a:pt x="1034" y="2673"/>
                      <a:pt x="645" y="2008"/>
                      <a:pt x="771" y="1437"/>
                    </a:cubicBezTo>
                    <a:cubicBezTo>
                      <a:pt x="864" y="1010"/>
                      <a:pt x="1167" y="723"/>
                      <a:pt x="1537" y="550"/>
                    </a:cubicBezTo>
                    <a:close/>
                    <a:moveTo>
                      <a:pt x="1867" y="1"/>
                    </a:moveTo>
                    <a:cubicBezTo>
                      <a:pt x="1038" y="1"/>
                      <a:pt x="264" y="625"/>
                      <a:pt x="138" y="1474"/>
                    </a:cubicBezTo>
                    <a:cubicBezTo>
                      <a:pt x="0" y="2411"/>
                      <a:pt x="736" y="3390"/>
                      <a:pt x="1685" y="3488"/>
                    </a:cubicBezTo>
                    <a:cubicBezTo>
                      <a:pt x="1737" y="3493"/>
                      <a:pt x="1789" y="3496"/>
                      <a:pt x="1841" y="3496"/>
                    </a:cubicBezTo>
                    <a:cubicBezTo>
                      <a:pt x="2717" y="3496"/>
                      <a:pt x="3565" y="2767"/>
                      <a:pt x="3597" y="1869"/>
                    </a:cubicBezTo>
                    <a:cubicBezTo>
                      <a:pt x="3624" y="1115"/>
                      <a:pt x="2996" y="279"/>
                      <a:pt x="2235" y="161"/>
                    </a:cubicBezTo>
                    <a:cubicBezTo>
                      <a:pt x="2224" y="91"/>
                      <a:pt x="2183" y="30"/>
                      <a:pt x="2108" y="19"/>
                    </a:cubicBezTo>
                    <a:cubicBezTo>
                      <a:pt x="2027" y="7"/>
                      <a:pt x="1947" y="1"/>
                      <a:pt x="18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7" name="Google Shape;397;p21"/>
              <p:cNvSpPr/>
              <p:nvPr/>
            </p:nvSpPr>
            <p:spPr>
              <a:xfrm>
                <a:off x="1100160" y="2414181"/>
                <a:ext cx="100006" cy="87298"/>
              </a:xfrm>
              <a:custGeom>
                <a:rect b="b" l="l" r="r" t="t"/>
                <a:pathLst>
                  <a:path extrusionOk="0" h="2638" w="3022">
                    <a:moveTo>
                      <a:pt x="1535" y="719"/>
                    </a:moveTo>
                    <a:cubicBezTo>
                      <a:pt x="1744" y="719"/>
                      <a:pt x="1945" y="806"/>
                      <a:pt x="2062" y="1017"/>
                    </a:cubicBezTo>
                    <a:cubicBezTo>
                      <a:pt x="2274" y="1406"/>
                      <a:pt x="1911" y="1899"/>
                      <a:pt x="1519" y="1979"/>
                    </a:cubicBezTo>
                    <a:cubicBezTo>
                      <a:pt x="1473" y="1988"/>
                      <a:pt x="1427" y="1992"/>
                      <a:pt x="1382" y="1992"/>
                    </a:cubicBezTo>
                    <a:cubicBezTo>
                      <a:pt x="968" y="1992"/>
                      <a:pt x="631" y="1615"/>
                      <a:pt x="626" y="1201"/>
                    </a:cubicBezTo>
                    <a:cubicBezTo>
                      <a:pt x="628" y="1040"/>
                      <a:pt x="680" y="885"/>
                      <a:pt x="778" y="758"/>
                    </a:cubicBezTo>
                    <a:cubicBezTo>
                      <a:pt x="835" y="822"/>
                      <a:pt x="915" y="856"/>
                      <a:pt x="996" y="856"/>
                    </a:cubicBezTo>
                    <a:cubicBezTo>
                      <a:pt x="1044" y="856"/>
                      <a:pt x="1093" y="844"/>
                      <a:pt x="1138" y="819"/>
                    </a:cubicBezTo>
                    <a:cubicBezTo>
                      <a:pt x="1260" y="756"/>
                      <a:pt x="1399" y="719"/>
                      <a:pt x="1535" y="719"/>
                    </a:cubicBezTo>
                    <a:close/>
                    <a:moveTo>
                      <a:pt x="1249" y="0"/>
                    </a:moveTo>
                    <a:cubicBezTo>
                      <a:pt x="616" y="0"/>
                      <a:pt x="45" y="527"/>
                      <a:pt x="25" y="1201"/>
                    </a:cubicBezTo>
                    <a:cubicBezTo>
                      <a:pt x="0" y="1976"/>
                      <a:pt x="644" y="2637"/>
                      <a:pt x="1398" y="2637"/>
                    </a:cubicBezTo>
                    <a:cubicBezTo>
                      <a:pt x="1494" y="2637"/>
                      <a:pt x="1592" y="2626"/>
                      <a:pt x="1691" y="2604"/>
                    </a:cubicBezTo>
                    <a:cubicBezTo>
                      <a:pt x="2458" y="2428"/>
                      <a:pt x="3022" y="1522"/>
                      <a:pt x="2668" y="775"/>
                    </a:cubicBezTo>
                    <a:cubicBezTo>
                      <a:pt x="2484" y="386"/>
                      <a:pt x="2058" y="113"/>
                      <a:pt x="1627" y="66"/>
                    </a:cubicBezTo>
                    <a:cubicBezTo>
                      <a:pt x="1625" y="66"/>
                      <a:pt x="1624" y="64"/>
                      <a:pt x="1622" y="63"/>
                    </a:cubicBezTo>
                    <a:cubicBezTo>
                      <a:pt x="1498" y="20"/>
                      <a:pt x="1373" y="0"/>
                      <a:pt x="12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98" name="Google Shape;398;p21"/>
            <p:cNvGrpSpPr/>
            <p:nvPr/>
          </p:nvGrpSpPr>
          <p:grpSpPr>
            <a:xfrm>
              <a:off x="1332668" y="2362060"/>
              <a:ext cx="85710" cy="97126"/>
              <a:chOff x="1332668" y="2362060"/>
              <a:chExt cx="85710" cy="97126"/>
            </a:xfrm>
          </p:grpSpPr>
          <p:sp>
            <p:nvSpPr>
              <p:cNvPr id="399" name="Google Shape;399;p21"/>
              <p:cNvSpPr/>
              <p:nvPr/>
            </p:nvSpPr>
            <p:spPr>
              <a:xfrm>
                <a:off x="1332668" y="2362060"/>
                <a:ext cx="23926" cy="80911"/>
              </a:xfrm>
              <a:custGeom>
                <a:rect b="b" l="l" r="r" t="t"/>
                <a:pathLst>
                  <a:path extrusionOk="0" h="2445" w="723">
                    <a:moveTo>
                      <a:pt x="256" y="0"/>
                    </a:moveTo>
                    <a:cubicBezTo>
                      <a:pt x="181" y="0"/>
                      <a:pt x="103" y="85"/>
                      <a:pt x="145" y="177"/>
                    </a:cubicBezTo>
                    <a:cubicBezTo>
                      <a:pt x="439" y="826"/>
                      <a:pt x="433" y="1569"/>
                      <a:pt x="74" y="2192"/>
                    </a:cubicBezTo>
                    <a:cubicBezTo>
                      <a:pt x="1" y="2323"/>
                      <a:pt x="125" y="2445"/>
                      <a:pt x="237" y="2445"/>
                    </a:cubicBezTo>
                    <a:cubicBezTo>
                      <a:pt x="288" y="2445"/>
                      <a:pt x="336" y="2420"/>
                      <a:pt x="362" y="2361"/>
                    </a:cubicBezTo>
                    <a:cubicBezTo>
                      <a:pt x="701" y="1599"/>
                      <a:pt x="722" y="811"/>
                      <a:pt x="344" y="59"/>
                    </a:cubicBezTo>
                    <a:cubicBezTo>
                      <a:pt x="323" y="17"/>
                      <a:pt x="290" y="0"/>
                      <a:pt x="2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0" name="Google Shape;400;p21"/>
              <p:cNvSpPr/>
              <p:nvPr/>
            </p:nvSpPr>
            <p:spPr>
              <a:xfrm>
                <a:off x="1385980" y="2383736"/>
                <a:ext cx="32398" cy="75451"/>
              </a:xfrm>
              <a:custGeom>
                <a:rect b="b" l="l" r="r" t="t"/>
                <a:pathLst>
                  <a:path extrusionOk="0" h="2280" w="979">
                    <a:moveTo>
                      <a:pt x="148" y="1"/>
                    </a:moveTo>
                    <a:cubicBezTo>
                      <a:pt x="67" y="1"/>
                      <a:pt x="0" y="109"/>
                      <a:pt x="67" y="192"/>
                    </a:cubicBezTo>
                    <a:cubicBezTo>
                      <a:pt x="508" y="745"/>
                      <a:pt x="548" y="1395"/>
                      <a:pt x="324" y="2044"/>
                    </a:cubicBezTo>
                    <a:cubicBezTo>
                      <a:pt x="280" y="2174"/>
                      <a:pt x="407" y="2280"/>
                      <a:pt x="522" y="2280"/>
                    </a:cubicBezTo>
                    <a:cubicBezTo>
                      <a:pt x="581" y="2280"/>
                      <a:pt x="636" y="2252"/>
                      <a:pt x="664" y="2187"/>
                    </a:cubicBezTo>
                    <a:cubicBezTo>
                      <a:pt x="978" y="1448"/>
                      <a:pt x="778" y="601"/>
                      <a:pt x="225" y="36"/>
                    </a:cubicBezTo>
                    <a:cubicBezTo>
                      <a:pt x="200" y="11"/>
                      <a:pt x="173" y="1"/>
                      <a:pt x="14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01" name="Google Shape;401;p21"/>
          <p:cNvGrpSpPr/>
          <p:nvPr/>
        </p:nvGrpSpPr>
        <p:grpSpPr>
          <a:xfrm>
            <a:off x="4857465" y="4188363"/>
            <a:ext cx="62909" cy="137996"/>
            <a:chOff x="2647665" y="2892963"/>
            <a:chExt cx="62909" cy="137996"/>
          </a:xfrm>
        </p:grpSpPr>
        <p:sp>
          <p:nvSpPr>
            <p:cNvPr id="402" name="Google Shape;402;p21"/>
            <p:cNvSpPr/>
            <p:nvPr/>
          </p:nvSpPr>
          <p:spPr>
            <a:xfrm>
              <a:off x="2679235" y="2917121"/>
              <a:ext cx="31339" cy="113838"/>
            </a:xfrm>
            <a:custGeom>
              <a:rect b="b" l="l" r="r" t="t"/>
              <a:pathLst>
                <a:path extrusionOk="0" h="3440" w="947">
                  <a:moveTo>
                    <a:pt x="711" y="1"/>
                  </a:moveTo>
                  <a:cubicBezTo>
                    <a:pt x="637" y="1"/>
                    <a:pt x="568" y="43"/>
                    <a:pt x="546" y="142"/>
                  </a:cubicBezTo>
                  <a:cubicBezTo>
                    <a:pt x="320" y="1179"/>
                    <a:pt x="145" y="2248"/>
                    <a:pt x="12" y="3300"/>
                  </a:cubicBezTo>
                  <a:cubicBezTo>
                    <a:pt x="0" y="3390"/>
                    <a:pt x="75" y="3439"/>
                    <a:pt x="151" y="3439"/>
                  </a:cubicBezTo>
                  <a:cubicBezTo>
                    <a:pt x="213" y="3439"/>
                    <a:pt x="275" y="3407"/>
                    <a:pt x="292" y="3339"/>
                  </a:cubicBezTo>
                  <a:cubicBezTo>
                    <a:pt x="545" y="2325"/>
                    <a:pt x="764" y="1280"/>
                    <a:pt x="925" y="246"/>
                  </a:cubicBezTo>
                  <a:cubicBezTo>
                    <a:pt x="947" y="100"/>
                    <a:pt x="823" y="1"/>
                    <a:pt x="7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21"/>
            <p:cNvSpPr/>
            <p:nvPr/>
          </p:nvSpPr>
          <p:spPr>
            <a:xfrm>
              <a:off x="2647665" y="2892963"/>
              <a:ext cx="22668" cy="82698"/>
            </a:xfrm>
            <a:custGeom>
              <a:rect b="b" l="l" r="r" t="t"/>
              <a:pathLst>
                <a:path extrusionOk="0" h="2499" w="685">
                  <a:moveTo>
                    <a:pt x="460" y="1"/>
                  </a:moveTo>
                  <a:cubicBezTo>
                    <a:pt x="367" y="1"/>
                    <a:pt x="274" y="62"/>
                    <a:pt x="258" y="195"/>
                  </a:cubicBezTo>
                  <a:cubicBezTo>
                    <a:pt x="171" y="914"/>
                    <a:pt x="71" y="1632"/>
                    <a:pt x="9" y="2352"/>
                  </a:cubicBezTo>
                  <a:cubicBezTo>
                    <a:pt x="1" y="2445"/>
                    <a:pt x="84" y="2499"/>
                    <a:pt x="165" y="2499"/>
                  </a:cubicBezTo>
                  <a:cubicBezTo>
                    <a:pt x="229" y="2499"/>
                    <a:pt x="291" y="2465"/>
                    <a:pt x="306" y="2392"/>
                  </a:cubicBezTo>
                  <a:cubicBezTo>
                    <a:pt x="444" y="1681"/>
                    <a:pt x="545" y="964"/>
                    <a:pt x="658" y="251"/>
                  </a:cubicBezTo>
                  <a:cubicBezTo>
                    <a:pt x="684" y="91"/>
                    <a:pt x="572" y="1"/>
                    <a:pt x="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4" name="Google Shape;404;p21"/>
          <p:cNvGrpSpPr/>
          <p:nvPr/>
        </p:nvGrpSpPr>
        <p:grpSpPr>
          <a:xfrm>
            <a:off x="2248437" y="2591126"/>
            <a:ext cx="134753" cy="99377"/>
            <a:chOff x="2248437" y="2591126"/>
            <a:chExt cx="134753" cy="99377"/>
          </a:xfrm>
        </p:grpSpPr>
        <p:sp>
          <p:nvSpPr>
            <p:cNvPr id="405" name="Google Shape;405;p21"/>
            <p:cNvSpPr/>
            <p:nvPr/>
          </p:nvSpPr>
          <p:spPr>
            <a:xfrm>
              <a:off x="2248437" y="2591126"/>
              <a:ext cx="85312" cy="99377"/>
            </a:xfrm>
            <a:custGeom>
              <a:rect b="b" l="l" r="r" t="t"/>
              <a:pathLst>
                <a:path extrusionOk="0" h="3003" w="2578">
                  <a:moveTo>
                    <a:pt x="2364" y="0"/>
                  </a:moveTo>
                  <a:cubicBezTo>
                    <a:pt x="2310" y="0"/>
                    <a:pt x="2256" y="25"/>
                    <a:pt x="2225" y="84"/>
                  </a:cubicBezTo>
                  <a:cubicBezTo>
                    <a:pt x="1664" y="1109"/>
                    <a:pt x="1111" y="1995"/>
                    <a:pt x="142" y="2689"/>
                  </a:cubicBezTo>
                  <a:cubicBezTo>
                    <a:pt x="0" y="2791"/>
                    <a:pt x="85" y="3003"/>
                    <a:pt x="220" y="3003"/>
                  </a:cubicBezTo>
                  <a:cubicBezTo>
                    <a:pt x="248" y="3003"/>
                    <a:pt x="277" y="2994"/>
                    <a:pt x="307" y="2974"/>
                  </a:cubicBezTo>
                  <a:cubicBezTo>
                    <a:pt x="1266" y="2323"/>
                    <a:pt x="2197" y="1352"/>
                    <a:pt x="2540" y="217"/>
                  </a:cubicBezTo>
                  <a:cubicBezTo>
                    <a:pt x="2577" y="94"/>
                    <a:pt x="2469" y="0"/>
                    <a:pt x="23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21"/>
            <p:cNvSpPr/>
            <p:nvPr/>
          </p:nvSpPr>
          <p:spPr>
            <a:xfrm>
              <a:off x="2320380" y="2614622"/>
              <a:ext cx="62810" cy="58673"/>
            </a:xfrm>
            <a:custGeom>
              <a:rect b="b" l="l" r="r" t="t"/>
              <a:pathLst>
                <a:path extrusionOk="0" h="1773" w="1898">
                  <a:moveTo>
                    <a:pt x="1645" y="1"/>
                  </a:moveTo>
                  <a:cubicBezTo>
                    <a:pt x="1603" y="1"/>
                    <a:pt x="1557" y="16"/>
                    <a:pt x="1513" y="51"/>
                  </a:cubicBezTo>
                  <a:cubicBezTo>
                    <a:pt x="1251" y="261"/>
                    <a:pt x="1028" y="533"/>
                    <a:pt x="795" y="775"/>
                  </a:cubicBezTo>
                  <a:cubicBezTo>
                    <a:pt x="559" y="1020"/>
                    <a:pt x="320" y="1264"/>
                    <a:pt x="98" y="1521"/>
                  </a:cubicBezTo>
                  <a:cubicBezTo>
                    <a:pt x="1" y="1630"/>
                    <a:pt x="97" y="1773"/>
                    <a:pt x="210" y="1773"/>
                  </a:cubicBezTo>
                  <a:cubicBezTo>
                    <a:pt x="243" y="1773"/>
                    <a:pt x="278" y="1761"/>
                    <a:pt x="309" y="1733"/>
                  </a:cubicBezTo>
                  <a:cubicBezTo>
                    <a:pt x="567" y="1511"/>
                    <a:pt x="810" y="1272"/>
                    <a:pt x="1055" y="1036"/>
                  </a:cubicBezTo>
                  <a:cubicBezTo>
                    <a:pt x="1300" y="801"/>
                    <a:pt x="1570" y="581"/>
                    <a:pt x="1780" y="317"/>
                  </a:cubicBezTo>
                  <a:cubicBezTo>
                    <a:pt x="1898" y="171"/>
                    <a:pt x="1789" y="1"/>
                    <a:pt x="164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7" name="Google Shape;407;p21"/>
          <p:cNvGrpSpPr/>
          <p:nvPr/>
        </p:nvGrpSpPr>
        <p:grpSpPr>
          <a:xfrm>
            <a:off x="319707" y="3143540"/>
            <a:ext cx="638983" cy="1054658"/>
            <a:chOff x="319707" y="3143540"/>
            <a:chExt cx="638983" cy="1054658"/>
          </a:xfrm>
        </p:grpSpPr>
        <p:sp>
          <p:nvSpPr>
            <p:cNvPr id="408" name="Google Shape;408;p21"/>
            <p:cNvSpPr/>
            <p:nvPr/>
          </p:nvSpPr>
          <p:spPr>
            <a:xfrm>
              <a:off x="319707" y="3143540"/>
              <a:ext cx="638983" cy="1022558"/>
            </a:xfrm>
            <a:custGeom>
              <a:rect b="b" l="l" r="r" t="t"/>
              <a:pathLst>
                <a:path extrusionOk="0" h="30900" w="19309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21"/>
            <p:cNvSpPr/>
            <p:nvPr/>
          </p:nvSpPr>
          <p:spPr>
            <a:xfrm>
              <a:off x="535602" y="3355431"/>
              <a:ext cx="302896" cy="469417"/>
            </a:xfrm>
            <a:custGeom>
              <a:rect b="b" l="l" r="r" t="t"/>
              <a:pathLst>
                <a:path extrusionOk="0" h="14185" w="9153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21"/>
            <p:cNvSpPr/>
            <p:nvPr/>
          </p:nvSpPr>
          <p:spPr>
            <a:xfrm>
              <a:off x="692262" y="4059275"/>
              <a:ext cx="96332" cy="96630"/>
            </a:xfrm>
            <a:custGeom>
              <a:rect b="b" l="l" r="r" t="t"/>
              <a:pathLst>
                <a:path extrusionOk="0" h="2920" w="2911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21"/>
            <p:cNvSpPr/>
            <p:nvPr/>
          </p:nvSpPr>
          <p:spPr>
            <a:xfrm>
              <a:off x="692560" y="4142106"/>
              <a:ext cx="89482" cy="56092"/>
            </a:xfrm>
            <a:custGeom>
              <a:rect b="b" l="l" r="r" t="t"/>
              <a:pathLst>
                <a:path extrusionOk="0" h="1695" w="2704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2" name="Google Shape;412;p21"/>
          <p:cNvGrpSpPr/>
          <p:nvPr/>
        </p:nvGrpSpPr>
        <p:grpSpPr>
          <a:xfrm>
            <a:off x="1344284" y="3702273"/>
            <a:ext cx="388340" cy="497513"/>
            <a:chOff x="1344284" y="3702273"/>
            <a:chExt cx="388340" cy="497513"/>
          </a:xfrm>
        </p:grpSpPr>
        <p:sp>
          <p:nvSpPr>
            <p:cNvPr id="413" name="Google Shape;413;p21"/>
            <p:cNvSpPr/>
            <p:nvPr/>
          </p:nvSpPr>
          <p:spPr>
            <a:xfrm>
              <a:off x="1344284" y="3702273"/>
              <a:ext cx="388340" cy="424411"/>
            </a:xfrm>
            <a:custGeom>
              <a:rect b="b" l="l" r="r" t="t"/>
              <a:pathLst>
                <a:path extrusionOk="0" h="12825" w="11735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21"/>
            <p:cNvSpPr/>
            <p:nvPr/>
          </p:nvSpPr>
          <p:spPr>
            <a:xfrm>
              <a:off x="1494921" y="4110304"/>
              <a:ext cx="98450" cy="66549"/>
            </a:xfrm>
            <a:custGeom>
              <a:rect b="b" l="l" r="r" t="t"/>
              <a:pathLst>
                <a:path extrusionOk="0" h="2011" w="2975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21"/>
            <p:cNvSpPr/>
            <p:nvPr/>
          </p:nvSpPr>
          <p:spPr>
            <a:xfrm>
              <a:off x="1556539" y="4135587"/>
              <a:ext cx="72936" cy="64199"/>
            </a:xfrm>
            <a:custGeom>
              <a:rect b="b" l="l" r="r" t="t"/>
              <a:pathLst>
                <a:path extrusionOk="0" h="1940" w="2204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6" name="Google Shape;416;p21"/>
          <p:cNvGrpSpPr/>
          <p:nvPr/>
        </p:nvGrpSpPr>
        <p:grpSpPr>
          <a:xfrm>
            <a:off x="4368" y="4500332"/>
            <a:ext cx="1550979" cy="1347924"/>
            <a:chOff x="4368" y="4500332"/>
            <a:chExt cx="1550979" cy="1347924"/>
          </a:xfrm>
        </p:grpSpPr>
        <p:grpSp>
          <p:nvGrpSpPr>
            <p:cNvPr id="417" name="Google Shape;417;p21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18" name="Google Shape;418;p21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rect b="b" l="l" r="r" t="t"/>
                <a:pathLst>
                  <a:path extrusionOk="0" h="40732" w="45547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9" name="Google Shape;419;p21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rect b="b" l="l" r="r" t="t"/>
                <a:pathLst>
                  <a:path extrusionOk="0" h="6472" w="9231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0" name="Google Shape;420;p21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rect b="b" l="l" r="r" t="t"/>
                <a:pathLst>
                  <a:path extrusionOk="0" h="6745" w="9274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Google Shape;421;p21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rect b="b" l="l" r="r" t="t"/>
                <a:pathLst>
                  <a:path extrusionOk="0" h="6829" w="8686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2" name="Google Shape;422;p21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rect b="b" l="l" r="r" t="t"/>
                <a:pathLst>
                  <a:path extrusionOk="0" h="6870" w="8592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3" name="Google Shape;423;p21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rect b="b" l="l" r="r" t="t"/>
                <a:pathLst>
                  <a:path extrusionOk="0" h="6241" w="9938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4" name="Google Shape;424;p21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rect b="b" l="l" r="r" t="t"/>
                <a:pathLst>
                  <a:path extrusionOk="0" h="6366" w="9188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5" name="Google Shape;425;p21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rect b="b" l="l" r="r" t="t"/>
                <a:pathLst>
                  <a:path extrusionOk="0" h="7140" w="9529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6" name="Google Shape;426;p21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rect b="b" l="l" r="r" t="t"/>
                <a:pathLst>
                  <a:path extrusionOk="0" h="7346" w="9344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7" name="Google Shape;427;p21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rect b="b" l="l" r="r" t="t"/>
                <a:pathLst>
                  <a:path extrusionOk="0" h="7395" w="9662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8" name="Google Shape;428;p21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rect b="b" l="l" r="r" t="t"/>
                <a:pathLst>
                  <a:path extrusionOk="0" h="7608" w="968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29" name="Google Shape;429;p21"/>
            <p:cNvSpPr/>
            <p:nvPr/>
          </p:nvSpPr>
          <p:spPr>
            <a:xfrm>
              <a:off x="1364603" y="5136171"/>
              <a:ext cx="119166" cy="46296"/>
            </a:xfrm>
            <a:custGeom>
              <a:rect b="b" l="l" r="r" t="t"/>
              <a:pathLst>
                <a:path extrusionOk="0" h="1399" w="3601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21"/>
            <p:cNvSpPr/>
            <p:nvPr/>
          </p:nvSpPr>
          <p:spPr>
            <a:xfrm>
              <a:off x="1437505" y="5176610"/>
              <a:ext cx="117842" cy="27599"/>
            </a:xfrm>
            <a:custGeom>
              <a:rect b="b" l="l" r="r" t="t"/>
              <a:pathLst>
                <a:path extrusionOk="0" h="834" w="3561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1" name="Google Shape;431;p21"/>
          <p:cNvGrpSpPr/>
          <p:nvPr/>
        </p:nvGrpSpPr>
        <p:grpSpPr>
          <a:xfrm>
            <a:off x="1664354" y="4088694"/>
            <a:ext cx="1037582" cy="940754"/>
            <a:chOff x="1664354" y="4088694"/>
            <a:chExt cx="1037582" cy="940754"/>
          </a:xfrm>
        </p:grpSpPr>
        <p:grpSp>
          <p:nvGrpSpPr>
            <p:cNvPr id="432" name="Google Shape;432;p21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33" name="Google Shape;433;p21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rect b="b" l="l" r="r" t="t"/>
                <a:pathLst>
                  <a:path extrusionOk="0" h="6564" w="12992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4" name="Google Shape;434;p21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rect b="b" l="l" r="r" t="t"/>
                <a:pathLst>
                  <a:path extrusionOk="0" h="25160" w="31354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5" name="Google Shape;435;p21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rect b="b" l="l" r="r" t="t"/>
                <a:pathLst>
                  <a:path extrusionOk="0" h="7549" w="13738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6" name="Google Shape;436;p21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rect b="b" l="l" r="r" t="t"/>
                <a:pathLst>
                  <a:path extrusionOk="0" h="4825" w="13937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7" name="Google Shape;437;p21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rect b="b" l="l" r="r" t="t"/>
                <a:pathLst>
                  <a:path extrusionOk="0" h="3335" w="8469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8" name="Google Shape;438;p21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rect b="b" l="l" r="r" t="t"/>
                <a:pathLst>
                  <a:path extrusionOk="0" h="4808" w="13167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9" name="Google Shape;439;p21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rect b="b" l="l" r="r" t="t"/>
                <a:pathLst>
                  <a:path extrusionOk="0" h="3618" w="8229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40" name="Google Shape;440;p21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41" name="Google Shape;441;p21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rect b="b" l="l" r="r" t="t"/>
                <a:pathLst>
                  <a:path extrusionOk="0" h="1768" w="2534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2" name="Google Shape;442;p21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rect b="b" l="l" r="r" t="t"/>
                <a:pathLst>
                  <a:path extrusionOk="0" h="1812" w="283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43" name="Google Shape;443;p21"/>
          <p:cNvGrpSpPr/>
          <p:nvPr/>
        </p:nvGrpSpPr>
        <p:grpSpPr>
          <a:xfrm>
            <a:off x="2661531" y="4759645"/>
            <a:ext cx="636336" cy="613800"/>
            <a:chOff x="2661531" y="4759645"/>
            <a:chExt cx="636336" cy="613800"/>
          </a:xfrm>
        </p:grpSpPr>
        <p:sp>
          <p:nvSpPr>
            <p:cNvPr id="444" name="Google Shape;444;p21"/>
            <p:cNvSpPr/>
            <p:nvPr/>
          </p:nvSpPr>
          <p:spPr>
            <a:xfrm>
              <a:off x="2661531" y="4759645"/>
              <a:ext cx="526601" cy="606916"/>
            </a:xfrm>
            <a:custGeom>
              <a:rect b="b" l="l" r="r" t="t"/>
              <a:pathLst>
                <a:path extrusionOk="0" h="18340" w="15913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21"/>
            <p:cNvSpPr/>
            <p:nvPr/>
          </p:nvSpPr>
          <p:spPr>
            <a:xfrm>
              <a:off x="3141173" y="5288794"/>
              <a:ext cx="74193" cy="84651"/>
            </a:xfrm>
            <a:custGeom>
              <a:rect b="b" l="l" r="r" t="t"/>
              <a:pathLst>
                <a:path extrusionOk="0" h="2558" w="2242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21"/>
            <p:cNvSpPr/>
            <p:nvPr/>
          </p:nvSpPr>
          <p:spPr>
            <a:xfrm>
              <a:off x="3220761" y="5295379"/>
              <a:ext cx="77106" cy="76973"/>
            </a:xfrm>
            <a:custGeom>
              <a:rect b="b" l="l" r="r" t="t"/>
              <a:pathLst>
                <a:path extrusionOk="0" h="2326" w="233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7" name="Google Shape;447;p21"/>
          <p:cNvGrpSpPr/>
          <p:nvPr/>
        </p:nvGrpSpPr>
        <p:grpSpPr>
          <a:xfrm>
            <a:off x="3260869" y="4155210"/>
            <a:ext cx="1065612" cy="1051580"/>
            <a:chOff x="3260869" y="4155210"/>
            <a:chExt cx="1065612" cy="1051580"/>
          </a:xfrm>
        </p:grpSpPr>
        <p:grpSp>
          <p:nvGrpSpPr>
            <p:cNvPr id="448" name="Google Shape;448;p21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49" name="Google Shape;449;p21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rect b="b" l="l" r="r" t="t"/>
                <a:pathLst>
                  <a:path extrusionOk="0" h="31777" w="32201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21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rect b="b" l="l" r="r" t="t"/>
                <a:pathLst>
                  <a:path extrusionOk="0" h="7337" w="7559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1" name="Google Shape;451;p21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rect b="b" l="l" r="r" t="t"/>
                <a:pathLst>
                  <a:path extrusionOk="0" h="10403" w="12481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2" name="Google Shape;452;p21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rect b="b" l="l" r="r" t="t"/>
                <a:pathLst>
                  <a:path extrusionOk="0" h="10914" w="12041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3" name="Google Shape;453;p21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rect b="b" l="l" r="r" t="t"/>
                <a:pathLst>
                  <a:path extrusionOk="0" h="10662" w="11468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4" name="Google Shape;454;p21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rect b="b" l="l" r="r" t="t"/>
                <a:pathLst>
                  <a:path extrusionOk="0" h="10435" w="10935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55" name="Google Shape;455;p21"/>
            <p:cNvSpPr/>
            <p:nvPr/>
          </p:nvSpPr>
          <p:spPr>
            <a:xfrm>
              <a:off x="3992710" y="4206570"/>
              <a:ext cx="70950" cy="81573"/>
            </a:xfrm>
            <a:custGeom>
              <a:rect b="b" l="l" r="r" t="t"/>
              <a:pathLst>
                <a:path extrusionOk="0" h="2465" w="2144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21"/>
            <p:cNvSpPr/>
            <p:nvPr/>
          </p:nvSpPr>
          <p:spPr>
            <a:xfrm>
              <a:off x="4071933" y="4230363"/>
              <a:ext cx="60890" cy="66946"/>
            </a:xfrm>
            <a:custGeom>
              <a:rect b="b" l="l" r="r" t="t"/>
              <a:pathLst>
                <a:path extrusionOk="0" h="2023" w="184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7" name="Google Shape;457;p21"/>
          <p:cNvGrpSpPr/>
          <p:nvPr/>
        </p:nvGrpSpPr>
        <p:grpSpPr>
          <a:xfrm>
            <a:off x="4597726" y="4712517"/>
            <a:ext cx="591495" cy="708080"/>
            <a:chOff x="4349976" y="4801904"/>
            <a:chExt cx="591495" cy="708080"/>
          </a:xfrm>
        </p:grpSpPr>
        <p:sp>
          <p:nvSpPr>
            <p:cNvPr id="458" name="Google Shape;458;p21"/>
            <p:cNvSpPr/>
            <p:nvPr/>
          </p:nvSpPr>
          <p:spPr>
            <a:xfrm>
              <a:off x="4349976" y="4903597"/>
              <a:ext cx="591495" cy="606387"/>
            </a:xfrm>
            <a:custGeom>
              <a:rect b="b" l="l" r="r" t="t"/>
              <a:pathLst>
                <a:path extrusionOk="0" h="18324" w="17874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21"/>
            <p:cNvSpPr/>
            <p:nvPr/>
          </p:nvSpPr>
          <p:spPr>
            <a:xfrm>
              <a:off x="4533971" y="4859452"/>
              <a:ext cx="92626" cy="57482"/>
            </a:xfrm>
            <a:custGeom>
              <a:rect b="b" l="l" r="r" t="t"/>
              <a:pathLst>
                <a:path extrusionOk="0" h="1737" w="2799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21"/>
            <p:cNvSpPr/>
            <p:nvPr/>
          </p:nvSpPr>
          <p:spPr>
            <a:xfrm>
              <a:off x="4548134" y="4801904"/>
              <a:ext cx="94777" cy="51823"/>
            </a:xfrm>
            <a:custGeom>
              <a:rect b="b" l="l" r="r" t="t"/>
              <a:pathLst>
                <a:path extrusionOk="0" h="1566" w="2864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1" name="Google Shape;461;p21"/>
          <p:cNvGrpSpPr/>
          <p:nvPr/>
        </p:nvGrpSpPr>
        <p:grpSpPr>
          <a:xfrm>
            <a:off x="6032004" y="4926952"/>
            <a:ext cx="147626" cy="102487"/>
            <a:chOff x="5630954" y="5096427"/>
            <a:chExt cx="147626" cy="102487"/>
          </a:xfrm>
        </p:grpSpPr>
        <p:sp>
          <p:nvSpPr>
            <p:cNvPr id="462" name="Google Shape;462;p21"/>
            <p:cNvSpPr/>
            <p:nvPr/>
          </p:nvSpPr>
          <p:spPr>
            <a:xfrm>
              <a:off x="5630954" y="5129023"/>
              <a:ext cx="86173" cy="60195"/>
            </a:xfrm>
            <a:custGeom>
              <a:rect b="b" l="l" r="r" t="t"/>
              <a:pathLst>
                <a:path extrusionOk="0" h="1819" w="2604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21"/>
            <p:cNvSpPr/>
            <p:nvPr/>
          </p:nvSpPr>
          <p:spPr>
            <a:xfrm>
              <a:off x="5696146" y="5096427"/>
              <a:ext cx="82433" cy="102487"/>
            </a:xfrm>
            <a:custGeom>
              <a:rect b="b" l="l" r="r" t="t"/>
              <a:pathLst>
                <a:path extrusionOk="0" h="3097" w="2491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4" name="Google Shape;464;p21"/>
          <p:cNvGrpSpPr/>
          <p:nvPr/>
        </p:nvGrpSpPr>
        <p:grpSpPr>
          <a:xfrm>
            <a:off x="6489077" y="4366183"/>
            <a:ext cx="519354" cy="629618"/>
            <a:chOff x="5587702" y="3976345"/>
            <a:chExt cx="519354" cy="629618"/>
          </a:xfrm>
        </p:grpSpPr>
        <p:sp>
          <p:nvSpPr>
            <p:cNvPr id="465" name="Google Shape;465;p21"/>
            <p:cNvSpPr/>
            <p:nvPr/>
          </p:nvSpPr>
          <p:spPr>
            <a:xfrm>
              <a:off x="5587702" y="3976345"/>
              <a:ext cx="374839" cy="629618"/>
            </a:xfrm>
            <a:custGeom>
              <a:rect b="b" l="l" r="r" t="t"/>
              <a:pathLst>
                <a:path extrusionOk="0" h="19026" w="11327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21"/>
            <p:cNvSpPr/>
            <p:nvPr/>
          </p:nvSpPr>
          <p:spPr>
            <a:xfrm>
              <a:off x="5989610" y="4164344"/>
              <a:ext cx="48050" cy="85544"/>
            </a:xfrm>
            <a:custGeom>
              <a:rect b="b" l="l" r="r" t="t"/>
              <a:pathLst>
                <a:path extrusionOk="0" h="2585" w="1452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21"/>
            <p:cNvSpPr/>
            <p:nvPr/>
          </p:nvSpPr>
          <p:spPr>
            <a:xfrm>
              <a:off x="6052188" y="4181552"/>
              <a:ext cx="54867" cy="92891"/>
            </a:xfrm>
            <a:custGeom>
              <a:rect b="b" l="l" r="r" t="t"/>
              <a:pathLst>
                <a:path extrusionOk="0" h="2807" w="1658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8" name="Google Shape;468;p21"/>
          <p:cNvGrpSpPr/>
          <p:nvPr/>
        </p:nvGrpSpPr>
        <p:grpSpPr>
          <a:xfrm>
            <a:off x="7485304" y="3464717"/>
            <a:ext cx="540037" cy="623992"/>
            <a:chOff x="7346204" y="3514142"/>
            <a:chExt cx="540037" cy="623992"/>
          </a:xfrm>
        </p:grpSpPr>
        <p:sp>
          <p:nvSpPr>
            <p:cNvPr id="469" name="Google Shape;469;p21"/>
            <p:cNvSpPr/>
            <p:nvPr/>
          </p:nvSpPr>
          <p:spPr>
            <a:xfrm>
              <a:off x="7346204" y="3514142"/>
              <a:ext cx="469152" cy="577729"/>
            </a:xfrm>
            <a:custGeom>
              <a:rect b="b" l="l" r="r" t="t"/>
              <a:pathLst>
                <a:path extrusionOk="0" h="17458" w="14177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21"/>
            <p:cNvSpPr/>
            <p:nvPr/>
          </p:nvSpPr>
          <p:spPr>
            <a:xfrm>
              <a:off x="7755062" y="4055370"/>
              <a:ext cx="79157" cy="80117"/>
            </a:xfrm>
            <a:custGeom>
              <a:rect b="b" l="l" r="r" t="t"/>
              <a:pathLst>
                <a:path extrusionOk="0" h="2421" w="2392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21"/>
            <p:cNvSpPr/>
            <p:nvPr/>
          </p:nvSpPr>
          <p:spPr>
            <a:xfrm>
              <a:off x="7839084" y="4060731"/>
              <a:ext cx="47157" cy="77403"/>
            </a:xfrm>
            <a:custGeom>
              <a:rect b="b" l="l" r="r" t="t"/>
              <a:pathLst>
                <a:path extrusionOk="0" h="2339" w="1425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2" name="Google Shape;472;p21"/>
          <p:cNvGrpSpPr/>
          <p:nvPr/>
        </p:nvGrpSpPr>
        <p:grpSpPr>
          <a:xfrm>
            <a:off x="7485292" y="4430739"/>
            <a:ext cx="1375953" cy="924075"/>
            <a:chOff x="7485292" y="4430739"/>
            <a:chExt cx="1375953" cy="924075"/>
          </a:xfrm>
        </p:grpSpPr>
        <p:sp>
          <p:nvSpPr>
            <p:cNvPr id="473" name="Google Shape;473;p21"/>
            <p:cNvSpPr/>
            <p:nvPr/>
          </p:nvSpPr>
          <p:spPr>
            <a:xfrm>
              <a:off x="7485292" y="4430739"/>
              <a:ext cx="1375953" cy="924075"/>
            </a:xfrm>
            <a:custGeom>
              <a:rect b="b" l="l" r="r" t="t"/>
              <a:pathLst>
                <a:path extrusionOk="0" h="27924" w="41579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21"/>
            <p:cNvSpPr/>
            <p:nvPr/>
          </p:nvSpPr>
          <p:spPr>
            <a:xfrm>
              <a:off x="8408507" y="4803526"/>
              <a:ext cx="134587" cy="42888"/>
            </a:xfrm>
            <a:custGeom>
              <a:rect b="b" l="l" r="r" t="t"/>
              <a:pathLst>
                <a:path extrusionOk="0" h="1296" w="4067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21"/>
            <p:cNvSpPr/>
            <p:nvPr/>
          </p:nvSpPr>
          <p:spPr>
            <a:xfrm>
              <a:off x="8480218" y="4767819"/>
              <a:ext cx="105400" cy="27963"/>
            </a:xfrm>
            <a:custGeom>
              <a:rect b="b" l="l" r="r" t="t"/>
              <a:pathLst>
                <a:path extrusionOk="0" h="845" w="3185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21"/>
          <p:cNvGrpSpPr/>
          <p:nvPr/>
        </p:nvGrpSpPr>
        <p:grpSpPr>
          <a:xfrm>
            <a:off x="8490510" y="1991557"/>
            <a:ext cx="536463" cy="705466"/>
            <a:chOff x="8490510" y="1991557"/>
            <a:chExt cx="536463" cy="705466"/>
          </a:xfrm>
        </p:grpSpPr>
        <p:grpSp>
          <p:nvGrpSpPr>
            <p:cNvPr id="477" name="Google Shape;477;p21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478" name="Google Shape;478;p21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rect b="b" l="l" r="r" t="t"/>
                <a:pathLst>
                  <a:path extrusionOk="0" h="17414" w="16211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9" name="Google Shape;479;p21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rect b="b" l="l" r="r" t="t"/>
                <a:pathLst>
                  <a:path extrusionOk="0" h="5197" w="4599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80" name="Google Shape;480;p21"/>
            <p:cNvSpPr/>
            <p:nvPr/>
          </p:nvSpPr>
          <p:spPr>
            <a:xfrm>
              <a:off x="8597399" y="2575705"/>
              <a:ext cx="71844" cy="67674"/>
            </a:xfrm>
            <a:custGeom>
              <a:rect b="b" l="l" r="r" t="t"/>
              <a:pathLst>
                <a:path extrusionOk="0" h="2045" w="2171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21"/>
            <p:cNvSpPr/>
            <p:nvPr/>
          </p:nvSpPr>
          <p:spPr>
            <a:xfrm>
              <a:off x="8587736" y="2657444"/>
              <a:ext cx="91137" cy="39579"/>
            </a:xfrm>
            <a:custGeom>
              <a:rect b="b" l="l" r="r" t="t"/>
              <a:pathLst>
                <a:path extrusionOk="0" h="1196" w="2754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2" name="Google Shape;482;p21"/>
          <p:cNvGrpSpPr/>
          <p:nvPr/>
        </p:nvGrpSpPr>
        <p:grpSpPr>
          <a:xfrm>
            <a:off x="8454538" y="1064636"/>
            <a:ext cx="841873" cy="594507"/>
            <a:chOff x="8454538" y="1064636"/>
            <a:chExt cx="841873" cy="594507"/>
          </a:xfrm>
        </p:grpSpPr>
        <p:sp>
          <p:nvSpPr>
            <p:cNvPr id="483" name="Google Shape;483;p21"/>
            <p:cNvSpPr/>
            <p:nvPr/>
          </p:nvSpPr>
          <p:spPr>
            <a:xfrm>
              <a:off x="8457550" y="1064636"/>
              <a:ext cx="838862" cy="594507"/>
            </a:xfrm>
            <a:custGeom>
              <a:rect b="b" l="l" r="r" t="t"/>
              <a:pathLst>
                <a:path extrusionOk="0" h="17965" w="25349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21"/>
            <p:cNvSpPr/>
            <p:nvPr/>
          </p:nvSpPr>
          <p:spPr>
            <a:xfrm>
              <a:off x="8682546" y="1188600"/>
              <a:ext cx="424312" cy="302234"/>
            </a:xfrm>
            <a:custGeom>
              <a:rect b="b" l="l" r="r" t="t"/>
              <a:pathLst>
                <a:path extrusionOk="0" h="9133" w="12822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21"/>
            <p:cNvSpPr/>
            <p:nvPr/>
          </p:nvSpPr>
          <p:spPr>
            <a:xfrm>
              <a:off x="8470754" y="1133435"/>
              <a:ext cx="70983" cy="92990"/>
            </a:xfrm>
            <a:custGeom>
              <a:rect b="b" l="l" r="r" t="t"/>
              <a:pathLst>
                <a:path extrusionOk="0" h="2810" w="2145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21"/>
            <p:cNvSpPr/>
            <p:nvPr/>
          </p:nvSpPr>
          <p:spPr>
            <a:xfrm>
              <a:off x="8454538" y="1100574"/>
              <a:ext cx="79852" cy="60625"/>
            </a:xfrm>
            <a:custGeom>
              <a:rect b="b" l="l" r="r" t="t"/>
              <a:pathLst>
                <a:path extrusionOk="0" h="1832" w="2413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7" name="Google Shape;487;p21"/>
          <p:cNvGrpSpPr/>
          <p:nvPr/>
        </p:nvGrpSpPr>
        <p:grpSpPr>
          <a:xfrm>
            <a:off x="7961559" y="-202278"/>
            <a:ext cx="1015476" cy="922487"/>
            <a:chOff x="7961559" y="-202278"/>
            <a:chExt cx="1015476" cy="922487"/>
          </a:xfrm>
        </p:grpSpPr>
        <p:grpSp>
          <p:nvGrpSpPr>
            <p:cNvPr id="488" name="Google Shape;488;p21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489" name="Google Shape;489;p21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rect b="b" l="l" r="r" t="t"/>
                <a:pathLst>
                  <a:path extrusionOk="0" h="25423" w="30686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0" name="Google Shape;490;p21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rect b="b" l="l" r="r" t="t"/>
                <a:pathLst>
                  <a:path extrusionOk="0" h="7206" w="13731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1" name="Google Shape;491;p21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rect b="b" l="l" r="r" t="t"/>
                <a:pathLst>
                  <a:path extrusionOk="0" h="4136" w="14139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2" name="Google Shape;492;p21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rect b="b" l="l" r="r" t="t"/>
                <a:pathLst>
                  <a:path extrusionOk="0" h="2926" w="8604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3" name="Google Shape;493;p21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rect b="b" l="l" r="r" t="t"/>
                <a:pathLst>
                  <a:path extrusionOk="0" h="4157" w="1337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4" name="Google Shape;494;p21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rect b="b" l="l" r="r" t="t"/>
                <a:pathLst>
                  <a:path extrusionOk="0" h="3223" w="8382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95" name="Google Shape;495;p21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496" name="Google Shape;496;p21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rect b="b" l="l" r="r" t="t"/>
                <a:pathLst>
                  <a:path extrusionOk="0" h="1047" w="314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7" name="Google Shape;497;p21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rect b="b" l="l" r="r" t="t"/>
                <a:pathLst>
                  <a:path extrusionOk="0" h="1326" w="2929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98" name="Google Shape;498;p21"/>
          <p:cNvGrpSpPr/>
          <p:nvPr/>
        </p:nvGrpSpPr>
        <p:grpSpPr>
          <a:xfrm>
            <a:off x="5329119" y="4310202"/>
            <a:ext cx="772313" cy="497744"/>
            <a:chOff x="4816519" y="4288164"/>
            <a:chExt cx="772313" cy="497744"/>
          </a:xfrm>
        </p:grpSpPr>
        <p:sp>
          <p:nvSpPr>
            <p:cNvPr id="499" name="Google Shape;499;p21"/>
            <p:cNvSpPr/>
            <p:nvPr/>
          </p:nvSpPr>
          <p:spPr>
            <a:xfrm>
              <a:off x="4925186" y="4301061"/>
              <a:ext cx="627897" cy="471965"/>
            </a:xfrm>
            <a:custGeom>
              <a:rect b="b" l="l" r="r" t="t"/>
              <a:pathLst>
                <a:path extrusionOk="0" h="14262" w="18974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21"/>
            <p:cNvSpPr/>
            <p:nvPr/>
          </p:nvSpPr>
          <p:spPr>
            <a:xfrm>
              <a:off x="4816519" y="4288164"/>
              <a:ext cx="772313" cy="497744"/>
            </a:xfrm>
            <a:custGeom>
              <a:rect b="b" l="l" r="r" t="t"/>
              <a:pathLst>
                <a:path extrusionOk="0" h="15041" w="23338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501" name="Google Shape;50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8688" y="390050"/>
            <a:ext cx="1026623" cy="10266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7" name="Google Shape;587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sp>
        <p:nvSpPr>
          <p:cNvPr id="588" name="Google Shape;588;p30"/>
          <p:cNvSpPr txBox="1"/>
          <p:nvPr>
            <p:ph idx="6" type="subTitle"/>
          </p:nvPr>
        </p:nvSpPr>
        <p:spPr>
          <a:xfrm>
            <a:off x="693725" y="4415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300"/>
              <a:t>Participating in a service project</a:t>
            </a:r>
            <a:endParaRPr b="1" sz="4800"/>
          </a:p>
        </p:txBody>
      </p:sp>
      <p:pic>
        <p:nvPicPr>
          <p:cNvPr id="589" name="Google Shape;589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0" name="Google Shape;590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91" name="Google Shape;591;p30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592" name="Google Shape;592;p30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7" name="Google Shape;59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8" name="Google Shape;598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9" name="Google Shape;599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600" name="Google Shape;600;p31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601" name="Google Shape;601;p31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  <p:sp>
        <p:nvSpPr>
          <p:cNvPr id="602" name="Google Shape;602;p31"/>
          <p:cNvSpPr txBox="1"/>
          <p:nvPr>
            <p:ph idx="6" type="subTitle"/>
          </p:nvPr>
        </p:nvSpPr>
        <p:spPr>
          <a:xfrm>
            <a:off x="693725" y="4415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300"/>
              <a:t>Being part of a school club</a:t>
            </a:r>
            <a:endParaRPr b="1" sz="4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7" name="Google Shape;60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610" name="Google Shape;610;p32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611" name="Google Shape;611;p32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  <p:sp>
        <p:nvSpPr>
          <p:cNvPr id="612" name="Google Shape;612;p32"/>
          <p:cNvSpPr txBox="1"/>
          <p:nvPr>
            <p:ph idx="6" type="subTitle"/>
          </p:nvPr>
        </p:nvSpPr>
        <p:spPr>
          <a:xfrm>
            <a:off x="693725" y="4415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100"/>
              <a:t>Extracurricular </a:t>
            </a:r>
            <a:r>
              <a:rPr b="1" lang="en" sz="4100"/>
              <a:t>activities</a:t>
            </a:r>
            <a:endParaRPr b="1" sz="4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" name="Google Shape;617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33"/>
          <p:cNvSpPr txBox="1"/>
          <p:nvPr>
            <p:ph idx="6" type="subTitle"/>
          </p:nvPr>
        </p:nvSpPr>
        <p:spPr>
          <a:xfrm>
            <a:off x="693725" y="1367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700"/>
              <a:t>Speaking in front of an audience</a:t>
            </a:r>
            <a:endParaRPr b="1" sz="5200"/>
          </a:p>
        </p:txBody>
      </p:sp>
      <p:pic>
        <p:nvPicPr>
          <p:cNvPr id="619" name="Google Shape;619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621" name="Google Shape;621;p33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622" name="Google Shape;622;p33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34"/>
          <p:cNvSpPr txBox="1"/>
          <p:nvPr>
            <p:ph type="ctrTitle"/>
          </p:nvPr>
        </p:nvSpPr>
        <p:spPr>
          <a:xfrm>
            <a:off x="1882025" y="1355900"/>
            <a:ext cx="51264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Follow Us For More!</a:t>
            </a:r>
            <a:endParaRPr/>
          </a:p>
        </p:txBody>
      </p:sp>
      <p:sp>
        <p:nvSpPr>
          <p:cNvPr id="628" name="Google Shape;628;p34"/>
          <p:cNvSpPr txBox="1"/>
          <p:nvPr>
            <p:ph idx="1" type="subTitle"/>
          </p:nvPr>
        </p:nvSpPr>
        <p:spPr>
          <a:xfrm>
            <a:off x="2059875" y="1957000"/>
            <a:ext cx="4948500" cy="66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Want to keep up with our new content as we release it?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Follow us at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/>
              <a:t>positiveschoolsolutions.com</a:t>
            </a:r>
            <a:endParaRPr sz="2300"/>
          </a:p>
        </p:txBody>
      </p:sp>
      <p:grpSp>
        <p:nvGrpSpPr>
          <p:cNvPr id="629" name="Google Shape;629;p34"/>
          <p:cNvGrpSpPr/>
          <p:nvPr/>
        </p:nvGrpSpPr>
        <p:grpSpPr>
          <a:xfrm>
            <a:off x="-75881" y="2283499"/>
            <a:ext cx="772313" cy="497910"/>
            <a:chOff x="-75881" y="2283499"/>
            <a:chExt cx="772313" cy="497910"/>
          </a:xfrm>
        </p:grpSpPr>
        <p:sp>
          <p:nvSpPr>
            <p:cNvPr id="630" name="Google Shape;630;p34"/>
            <p:cNvSpPr/>
            <p:nvPr/>
          </p:nvSpPr>
          <p:spPr>
            <a:xfrm>
              <a:off x="36336" y="2283499"/>
              <a:ext cx="627897" cy="471965"/>
            </a:xfrm>
            <a:custGeom>
              <a:rect b="b" l="l" r="r" t="t"/>
              <a:pathLst>
                <a:path extrusionOk="0" h="14262" w="18974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34"/>
            <p:cNvSpPr/>
            <p:nvPr/>
          </p:nvSpPr>
          <p:spPr>
            <a:xfrm>
              <a:off x="-75881" y="2283664"/>
              <a:ext cx="772313" cy="497744"/>
            </a:xfrm>
            <a:custGeom>
              <a:rect b="b" l="l" r="r" t="t"/>
              <a:pathLst>
                <a:path extrusionOk="0" h="15041" w="23338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34"/>
          <p:cNvGrpSpPr/>
          <p:nvPr/>
        </p:nvGrpSpPr>
        <p:grpSpPr>
          <a:xfrm>
            <a:off x="6344466" y="154501"/>
            <a:ext cx="420904" cy="498241"/>
            <a:chOff x="5350141" y="100301"/>
            <a:chExt cx="420904" cy="498241"/>
          </a:xfrm>
        </p:grpSpPr>
        <p:sp>
          <p:nvSpPr>
            <p:cNvPr id="633" name="Google Shape;633;p34"/>
            <p:cNvSpPr/>
            <p:nvPr/>
          </p:nvSpPr>
          <p:spPr>
            <a:xfrm>
              <a:off x="5379886" y="136118"/>
              <a:ext cx="286978" cy="165098"/>
            </a:xfrm>
            <a:custGeom>
              <a:rect b="b" l="l" r="r" t="t"/>
              <a:pathLst>
                <a:path extrusionOk="0" h="4989" w="8672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34"/>
            <p:cNvSpPr/>
            <p:nvPr/>
          </p:nvSpPr>
          <p:spPr>
            <a:xfrm>
              <a:off x="5350141" y="100301"/>
              <a:ext cx="420904" cy="498241"/>
            </a:xfrm>
            <a:custGeom>
              <a:rect b="b" l="l" r="r" t="t"/>
              <a:pathLst>
                <a:path extrusionOk="0" h="15056" w="12719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34"/>
          <p:cNvGrpSpPr/>
          <p:nvPr/>
        </p:nvGrpSpPr>
        <p:grpSpPr>
          <a:xfrm>
            <a:off x="8084663" y="3138245"/>
            <a:ext cx="1026629" cy="1056842"/>
            <a:chOff x="8084663" y="3138245"/>
            <a:chExt cx="1026629" cy="1056842"/>
          </a:xfrm>
        </p:grpSpPr>
        <p:sp>
          <p:nvSpPr>
            <p:cNvPr id="636" name="Google Shape;636;p34"/>
            <p:cNvSpPr/>
            <p:nvPr/>
          </p:nvSpPr>
          <p:spPr>
            <a:xfrm>
              <a:off x="8084663" y="3138245"/>
              <a:ext cx="1026629" cy="1056842"/>
            </a:xfrm>
            <a:custGeom>
              <a:rect b="b" l="l" r="r" t="t"/>
              <a:pathLst>
                <a:path extrusionOk="0" h="31936" w="31023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4"/>
            <p:cNvSpPr/>
            <p:nvPr/>
          </p:nvSpPr>
          <p:spPr>
            <a:xfrm>
              <a:off x="8533166" y="3299372"/>
              <a:ext cx="302929" cy="174232"/>
            </a:xfrm>
            <a:custGeom>
              <a:rect b="b" l="l" r="r" t="t"/>
              <a:pathLst>
                <a:path extrusionOk="0" h="5265" w="9154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4"/>
            <p:cNvSpPr/>
            <p:nvPr/>
          </p:nvSpPr>
          <p:spPr>
            <a:xfrm>
              <a:off x="8481443" y="3415692"/>
              <a:ext cx="443539" cy="302796"/>
            </a:xfrm>
            <a:custGeom>
              <a:rect b="b" l="l" r="r" t="t"/>
              <a:pathLst>
                <a:path extrusionOk="0" h="9150" w="13403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4"/>
            <p:cNvSpPr/>
            <p:nvPr/>
          </p:nvSpPr>
          <p:spPr>
            <a:xfrm>
              <a:off x="8416515" y="3524964"/>
              <a:ext cx="456577" cy="285423"/>
            </a:xfrm>
            <a:custGeom>
              <a:rect b="b" l="l" r="r" t="t"/>
              <a:pathLst>
                <a:path extrusionOk="0" h="8625" w="13797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4"/>
            <p:cNvSpPr/>
            <p:nvPr/>
          </p:nvSpPr>
          <p:spPr>
            <a:xfrm>
              <a:off x="8364659" y="3646678"/>
              <a:ext cx="443539" cy="268612"/>
            </a:xfrm>
            <a:custGeom>
              <a:rect b="b" l="l" r="r" t="t"/>
              <a:pathLst>
                <a:path extrusionOk="0" h="8117" w="13403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34"/>
            <p:cNvSpPr/>
            <p:nvPr/>
          </p:nvSpPr>
          <p:spPr>
            <a:xfrm>
              <a:off x="8307773" y="3769087"/>
              <a:ext cx="428051" cy="257559"/>
            </a:xfrm>
            <a:custGeom>
              <a:rect b="b" l="l" r="r" t="t"/>
              <a:pathLst>
                <a:path extrusionOk="0" h="7783" w="12935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2" name="Google Shape;642;p34"/>
          <p:cNvGrpSpPr/>
          <p:nvPr/>
        </p:nvGrpSpPr>
        <p:grpSpPr>
          <a:xfrm>
            <a:off x="886690" y="390046"/>
            <a:ext cx="800177" cy="752193"/>
            <a:chOff x="734290" y="251983"/>
            <a:chExt cx="800177" cy="752193"/>
          </a:xfrm>
        </p:grpSpPr>
        <p:sp>
          <p:nvSpPr>
            <p:cNvPr id="643" name="Google Shape;643;p34"/>
            <p:cNvSpPr/>
            <p:nvPr/>
          </p:nvSpPr>
          <p:spPr>
            <a:xfrm>
              <a:off x="864310" y="336336"/>
              <a:ext cx="515085" cy="529745"/>
            </a:xfrm>
            <a:custGeom>
              <a:rect b="b" l="l" r="r" t="t"/>
              <a:pathLst>
                <a:path extrusionOk="0" h="16008" w="15565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4"/>
            <p:cNvSpPr/>
            <p:nvPr/>
          </p:nvSpPr>
          <p:spPr>
            <a:xfrm>
              <a:off x="734290" y="251983"/>
              <a:ext cx="800177" cy="752193"/>
            </a:xfrm>
            <a:custGeom>
              <a:rect b="b" l="l" r="r" t="t"/>
              <a:pathLst>
                <a:path extrusionOk="0" h="22730" w="2418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34"/>
          <p:cNvGrpSpPr/>
          <p:nvPr/>
        </p:nvGrpSpPr>
        <p:grpSpPr>
          <a:xfrm>
            <a:off x="2247971" y="540505"/>
            <a:ext cx="152954" cy="60030"/>
            <a:chOff x="2857571" y="1302505"/>
            <a:chExt cx="152954" cy="60030"/>
          </a:xfrm>
        </p:grpSpPr>
        <p:sp>
          <p:nvSpPr>
            <p:cNvPr id="646" name="Google Shape;646;p34"/>
            <p:cNvSpPr/>
            <p:nvPr/>
          </p:nvSpPr>
          <p:spPr>
            <a:xfrm>
              <a:off x="2857571" y="1331063"/>
              <a:ext cx="152954" cy="31471"/>
            </a:xfrm>
            <a:custGeom>
              <a:rect b="b" l="l" r="r" t="t"/>
              <a:pathLst>
                <a:path extrusionOk="0" h="951" w="4622">
                  <a:moveTo>
                    <a:pt x="4448" y="0"/>
                  </a:moveTo>
                  <a:cubicBezTo>
                    <a:pt x="4443" y="0"/>
                    <a:pt x="4437" y="1"/>
                    <a:pt x="4431" y="1"/>
                  </a:cubicBezTo>
                  <a:cubicBezTo>
                    <a:pt x="3025" y="162"/>
                    <a:pt x="1380" y="360"/>
                    <a:pt x="54" y="848"/>
                  </a:cubicBezTo>
                  <a:cubicBezTo>
                    <a:pt x="0" y="867"/>
                    <a:pt x="6" y="950"/>
                    <a:pt x="68" y="950"/>
                  </a:cubicBezTo>
                  <a:cubicBezTo>
                    <a:pt x="102" y="950"/>
                    <a:pt x="137" y="950"/>
                    <a:pt x="172" y="950"/>
                  </a:cubicBezTo>
                  <a:cubicBezTo>
                    <a:pt x="1559" y="950"/>
                    <a:pt x="3132" y="597"/>
                    <a:pt x="4471" y="288"/>
                  </a:cubicBezTo>
                  <a:cubicBezTo>
                    <a:pt x="4622" y="252"/>
                    <a:pt x="4600" y="0"/>
                    <a:pt x="44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34"/>
            <p:cNvSpPr/>
            <p:nvPr/>
          </p:nvSpPr>
          <p:spPr>
            <a:xfrm>
              <a:off x="2896289" y="1302505"/>
              <a:ext cx="106061" cy="10590"/>
            </a:xfrm>
            <a:custGeom>
              <a:rect b="b" l="l" r="r" t="t"/>
              <a:pathLst>
                <a:path extrusionOk="0" h="320" w="3205">
                  <a:moveTo>
                    <a:pt x="3005" y="1"/>
                  </a:moveTo>
                  <a:cubicBezTo>
                    <a:pt x="3003" y="1"/>
                    <a:pt x="3001" y="1"/>
                    <a:pt x="2999" y="1"/>
                  </a:cubicBezTo>
                  <a:cubicBezTo>
                    <a:pt x="2039" y="27"/>
                    <a:pt x="1074" y="22"/>
                    <a:pt x="114" y="73"/>
                  </a:cubicBezTo>
                  <a:cubicBezTo>
                    <a:pt x="0" y="77"/>
                    <a:pt x="0" y="243"/>
                    <a:pt x="114" y="249"/>
                  </a:cubicBezTo>
                  <a:cubicBezTo>
                    <a:pt x="1074" y="299"/>
                    <a:pt x="2039" y="293"/>
                    <a:pt x="2999" y="319"/>
                  </a:cubicBezTo>
                  <a:cubicBezTo>
                    <a:pt x="3001" y="319"/>
                    <a:pt x="3003" y="319"/>
                    <a:pt x="3005" y="319"/>
                  </a:cubicBezTo>
                  <a:cubicBezTo>
                    <a:pt x="3203" y="319"/>
                    <a:pt x="3204" y="1"/>
                    <a:pt x="30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8" name="Google Shape;648;p34"/>
          <p:cNvGrpSpPr/>
          <p:nvPr/>
        </p:nvGrpSpPr>
        <p:grpSpPr>
          <a:xfrm>
            <a:off x="4925308" y="-46347"/>
            <a:ext cx="820760" cy="899951"/>
            <a:chOff x="4554058" y="287028"/>
            <a:chExt cx="820760" cy="899951"/>
          </a:xfrm>
        </p:grpSpPr>
        <p:grpSp>
          <p:nvGrpSpPr>
            <p:cNvPr id="649" name="Google Shape;649;p34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650" name="Google Shape;650;p34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rect b="b" l="l" r="r" t="t"/>
                <a:pathLst>
                  <a:path extrusionOk="0" h="10884" w="14019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1" name="Google Shape;651;p34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rect b="b" l="l" r="r" t="t"/>
                <a:pathLst>
                  <a:path extrusionOk="0" h="24394" w="24802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52" name="Google Shape;652;p34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653" name="Google Shape;653;p34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rect b="b" l="l" r="r" t="t"/>
                <a:pathLst>
                  <a:path extrusionOk="0" h="2432" w="2451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4" name="Google Shape;654;p34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rect b="b" l="l" r="r" t="t"/>
                <a:pathLst>
                  <a:path extrusionOk="0" h="2267" w="2424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55" name="Google Shape;655;p34"/>
          <p:cNvGrpSpPr/>
          <p:nvPr/>
        </p:nvGrpSpPr>
        <p:grpSpPr>
          <a:xfrm>
            <a:off x="7100592" y="-366483"/>
            <a:ext cx="638917" cy="1022558"/>
            <a:chOff x="7100592" y="-366483"/>
            <a:chExt cx="638917" cy="1022558"/>
          </a:xfrm>
        </p:grpSpPr>
        <p:sp>
          <p:nvSpPr>
            <p:cNvPr id="656" name="Google Shape;656;p34"/>
            <p:cNvSpPr/>
            <p:nvPr/>
          </p:nvSpPr>
          <p:spPr>
            <a:xfrm>
              <a:off x="7100592" y="-366483"/>
              <a:ext cx="638917" cy="1022558"/>
            </a:xfrm>
            <a:custGeom>
              <a:rect b="b" l="l" r="r" t="t"/>
              <a:pathLst>
                <a:path extrusionOk="0" h="30900" w="19307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34"/>
            <p:cNvSpPr/>
            <p:nvPr/>
          </p:nvSpPr>
          <p:spPr>
            <a:xfrm>
              <a:off x="7316454" y="-154591"/>
              <a:ext cx="302929" cy="469417"/>
            </a:xfrm>
            <a:custGeom>
              <a:rect b="b" l="l" r="r" t="t"/>
              <a:pathLst>
                <a:path extrusionOk="0" h="14185" w="9154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4"/>
            <p:cNvSpPr/>
            <p:nvPr/>
          </p:nvSpPr>
          <p:spPr>
            <a:xfrm>
              <a:off x="7166347" y="-209426"/>
              <a:ext cx="119332" cy="80183"/>
            </a:xfrm>
            <a:custGeom>
              <a:rect b="b" l="l" r="r" t="t"/>
              <a:pathLst>
                <a:path extrusionOk="0" h="2423" w="3606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34"/>
            <p:cNvSpPr/>
            <p:nvPr/>
          </p:nvSpPr>
          <p:spPr>
            <a:xfrm>
              <a:off x="7173991" y="-234708"/>
              <a:ext cx="72870" cy="53643"/>
            </a:xfrm>
            <a:custGeom>
              <a:rect b="b" l="l" r="r" t="t"/>
              <a:pathLst>
                <a:path extrusionOk="0" h="1621" w="2202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0" name="Google Shape;660;p34"/>
          <p:cNvGrpSpPr/>
          <p:nvPr/>
        </p:nvGrpSpPr>
        <p:grpSpPr>
          <a:xfrm>
            <a:off x="5910718" y="-131360"/>
            <a:ext cx="105830" cy="85015"/>
            <a:chOff x="5910718" y="-131360"/>
            <a:chExt cx="105830" cy="85015"/>
          </a:xfrm>
        </p:grpSpPr>
        <p:sp>
          <p:nvSpPr>
            <p:cNvPr id="661" name="Google Shape;661;p34"/>
            <p:cNvSpPr/>
            <p:nvPr/>
          </p:nvSpPr>
          <p:spPr>
            <a:xfrm>
              <a:off x="5910718" y="-129342"/>
              <a:ext cx="37097" cy="58342"/>
            </a:xfrm>
            <a:custGeom>
              <a:rect b="b" l="l" r="r" t="t"/>
              <a:pathLst>
                <a:path extrusionOk="0" h="1763" w="1121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34"/>
            <p:cNvSpPr/>
            <p:nvPr/>
          </p:nvSpPr>
          <p:spPr>
            <a:xfrm>
              <a:off x="5974255" y="-131360"/>
              <a:ext cx="42292" cy="85015"/>
            </a:xfrm>
            <a:custGeom>
              <a:rect b="b" l="l" r="r" t="t"/>
              <a:pathLst>
                <a:path extrusionOk="0" h="2569" w="1278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3" name="Google Shape;663;p34"/>
          <p:cNvGrpSpPr/>
          <p:nvPr/>
        </p:nvGrpSpPr>
        <p:grpSpPr>
          <a:xfrm>
            <a:off x="3894690" y="-306155"/>
            <a:ext cx="432221" cy="578920"/>
            <a:chOff x="3894690" y="-306155"/>
            <a:chExt cx="432221" cy="578920"/>
          </a:xfrm>
        </p:grpSpPr>
        <p:sp>
          <p:nvSpPr>
            <p:cNvPr id="664" name="Google Shape;664;p34"/>
            <p:cNvSpPr/>
            <p:nvPr/>
          </p:nvSpPr>
          <p:spPr>
            <a:xfrm>
              <a:off x="3975568" y="-294506"/>
              <a:ext cx="351343" cy="567272"/>
            </a:xfrm>
            <a:custGeom>
              <a:rect b="b" l="l" r="r" t="t"/>
              <a:pathLst>
                <a:path extrusionOk="0" h="17142" w="10617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65" name="Google Shape;665;p34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666" name="Google Shape;666;p34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rect b="b" l="l" r="r" t="t"/>
                <a:pathLst>
                  <a:path extrusionOk="0" h="2249" w="2024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7" name="Google Shape;667;p34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rect b="b" l="l" r="r" t="t"/>
                <a:pathLst>
                  <a:path extrusionOk="0" h="1973" w="2216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68" name="Google Shape;668;p34"/>
          <p:cNvGrpSpPr/>
          <p:nvPr/>
        </p:nvGrpSpPr>
        <p:grpSpPr>
          <a:xfrm>
            <a:off x="2908925" y="297910"/>
            <a:ext cx="641763" cy="660328"/>
            <a:chOff x="2775700" y="-243577"/>
            <a:chExt cx="641763" cy="660328"/>
          </a:xfrm>
        </p:grpSpPr>
        <p:grpSp>
          <p:nvGrpSpPr>
            <p:cNvPr id="669" name="Google Shape;669;p34"/>
            <p:cNvGrpSpPr/>
            <p:nvPr/>
          </p:nvGrpSpPr>
          <p:grpSpPr>
            <a:xfrm>
              <a:off x="2880967" y="-159588"/>
              <a:ext cx="536496" cy="576339"/>
              <a:chOff x="2880967" y="-159588"/>
              <a:chExt cx="536496" cy="576339"/>
            </a:xfrm>
          </p:grpSpPr>
          <p:sp>
            <p:nvSpPr>
              <p:cNvPr id="670" name="Google Shape;670;p34"/>
              <p:cNvSpPr/>
              <p:nvPr/>
            </p:nvSpPr>
            <p:spPr>
              <a:xfrm>
                <a:off x="2880967" y="-159588"/>
                <a:ext cx="536496" cy="576339"/>
              </a:xfrm>
              <a:custGeom>
                <a:rect b="b" l="l" r="r" t="t"/>
                <a:pathLst>
                  <a:path extrusionOk="0" h="17416" w="16212">
                    <a:moveTo>
                      <a:pt x="3148" y="1051"/>
                    </a:moveTo>
                    <a:cubicBezTo>
                      <a:pt x="3766" y="1051"/>
                      <a:pt x="4374" y="1477"/>
                      <a:pt x="5168" y="1975"/>
                    </a:cubicBezTo>
                    <a:cubicBezTo>
                      <a:pt x="6294" y="2680"/>
                      <a:pt x="7409" y="3404"/>
                      <a:pt x="8513" y="4145"/>
                    </a:cubicBezTo>
                    <a:cubicBezTo>
                      <a:pt x="10785" y="5671"/>
                      <a:pt x="13003" y="7271"/>
                      <a:pt x="15168" y="8945"/>
                    </a:cubicBezTo>
                    <a:cubicBezTo>
                      <a:pt x="14621" y="9414"/>
                      <a:pt x="13755" y="10270"/>
                      <a:pt x="13189" y="10273"/>
                    </a:cubicBezTo>
                    <a:cubicBezTo>
                      <a:pt x="13189" y="10273"/>
                      <a:pt x="13189" y="10273"/>
                      <a:pt x="13188" y="10273"/>
                    </a:cubicBezTo>
                    <a:cubicBezTo>
                      <a:pt x="12600" y="10273"/>
                      <a:pt x="11654" y="9293"/>
                      <a:pt x="11148" y="8941"/>
                    </a:cubicBezTo>
                    <a:cubicBezTo>
                      <a:pt x="10723" y="8646"/>
                      <a:pt x="10465" y="8487"/>
                      <a:pt x="10204" y="8487"/>
                    </a:cubicBezTo>
                    <a:cubicBezTo>
                      <a:pt x="9971" y="8487"/>
                      <a:pt x="9736" y="8613"/>
                      <a:pt x="9379" y="8884"/>
                    </a:cubicBezTo>
                    <a:cubicBezTo>
                      <a:pt x="8593" y="9480"/>
                      <a:pt x="7098" y="10342"/>
                      <a:pt x="7058" y="11468"/>
                    </a:cubicBezTo>
                    <a:cubicBezTo>
                      <a:pt x="7023" y="12488"/>
                      <a:pt x="8019" y="13810"/>
                      <a:pt x="8602" y="14690"/>
                    </a:cubicBezTo>
                    <a:cubicBezTo>
                      <a:pt x="8589" y="14695"/>
                      <a:pt x="8576" y="14701"/>
                      <a:pt x="8564" y="14707"/>
                    </a:cubicBezTo>
                    <a:cubicBezTo>
                      <a:pt x="8088" y="15047"/>
                      <a:pt x="7630" y="15413"/>
                      <a:pt x="7169" y="15770"/>
                    </a:cubicBezTo>
                    <a:cubicBezTo>
                      <a:pt x="6792" y="16063"/>
                      <a:pt x="6291" y="16348"/>
                      <a:pt x="5992" y="16734"/>
                    </a:cubicBezTo>
                    <a:cubicBezTo>
                      <a:pt x="5162" y="14281"/>
                      <a:pt x="4144" y="11889"/>
                      <a:pt x="3245" y="9463"/>
                    </a:cubicBezTo>
                    <a:cubicBezTo>
                      <a:pt x="2773" y="8186"/>
                      <a:pt x="2314" y="6905"/>
                      <a:pt x="1869" y="5619"/>
                    </a:cubicBezTo>
                    <a:cubicBezTo>
                      <a:pt x="1381" y="4211"/>
                      <a:pt x="606" y="3086"/>
                      <a:pt x="1687" y="1885"/>
                    </a:cubicBezTo>
                    <a:cubicBezTo>
                      <a:pt x="2232" y="1282"/>
                      <a:pt x="2693" y="1051"/>
                      <a:pt x="3148" y="1051"/>
                    </a:cubicBezTo>
                    <a:close/>
                    <a:moveTo>
                      <a:pt x="3115" y="1"/>
                    </a:moveTo>
                    <a:cubicBezTo>
                      <a:pt x="3114" y="1"/>
                      <a:pt x="3114" y="1"/>
                      <a:pt x="3113" y="1"/>
                    </a:cubicBezTo>
                    <a:cubicBezTo>
                      <a:pt x="2000" y="4"/>
                      <a:pt x="889" y="1565"/>
                      <a:pt x="140" y="2223"/>
                    </a:cubicBezTo>
                    <a:cubicBezTo>
                      <a:pt x="42" y="2311"/>
                      <a:pt x="1" y="2476"/>
                      <a:pt x="41" y="2599"/>
                    </a:cubicBezTo>
                    <a:cubicBezTo>
                      <a:pt x="1664" y="7536"/>
                      <a:pt x="3283" y="12647"/>
                      <a:pt x="5645" y="17291"/>
                    </a:cubicBezTo>
                    <a:cubicBezTo>
                      <a:pt x="5689" y="17378"/>
                      <a:pt x="5767" y="17415"/>
                      <a:pt x="5847" y="17415"/>
                    </a:cubicBezTo>
                    <a:cubicBezTo>
                      <a:pt x="5969" y="17415"/>
                      <a:pt x="6096" y="17331"/>
                      <a:pt x="6120" y="17208"/>
                    </a:cubicBezTo>
                    <a:cubicBezTo>
                      <a:pt x="6645" y="17078"/>
                      <a:pt x="7126" y="16596"/>
                      <a:pt x="7559" y="16277"/>
                    </a:cubicBezTo>
                    <a:cubicBezTo>
                      <a:pt x="8029" y="15929"/>
                      <a:pt x="8504" y="15588"/>
                      <a:pt x="8962" y="15223"/>
                    </a:cubicBezTo>
                    <a:cubicBezTo>
                      <a:pt x="9031" y="15170"/>
                      <a:pt x="9069" y="15086"/>
                      <a:pt x="9062" y="14997"/>
                    </a:cubicBezTo>
                    <a:cubicBezTo>
                      <a:pt x="9184" y="14957"/>
                      <a:pt x="9278" y="14844"/>
                      <a:pt x="9218" y="14695"/>
                    </a:cubicBezTo>
                    <a:cubicBezTo>
                      <a:pt x="8777" y="13601"/>
                      <a:pt x="7820" y="12413"/>
                      <a:pt x="8216" y="11296"/>
                    </a:cubicBezTo>
                    <a:cubicBezTo>
                      <a:pt x="8498" y="10505"/>
                      <a:pt x="8990" y="10045"/>
                      <a:pt x="9700" y="9579"/>
                    </a:cubicBezTo>
                    <a:cubicBezTo>
                      <a:pt x="9940" y="9422"/>
                      <a:pt x="10120" y="9357"/>
                      <a:pt x="10276" y="9357"/>
                    </a:cubicBezTo>
                    <a:cubicBezTo>
                      <a:pt x="10584" y="9357"/>
                      <a:pt x="10807" y="9609"/>
                      <a:pt x="11237" y="9920"/>
                    </a:cubicBezTo>
                    <a:cubicBezTo>
                      <a:pt x="11733" y="10276"/>
                      <a:pt x="12538" y="11125"/>
                      <a:pt x="13171" y="11134"/>
                    </a:cubicBezTo>
                    <a:cubicBezTo>
                      <a:pt x="13175" y="11134"/>
                      <a:pt x="13179" y="11134"/>
                      <a:pt x="13183" y="11134"/>
                    </a:cubicBezTo>
                    <a:cubicBezTo>
                      <a:pt x="14030" y="11134"/>
                      <a:pt x="15138" y="9873"/>
                      <a:pt x="15759" y="9408"/>
                    </a:cubicBezTo>
                    <a:cubicBezTo>
                      <a:pt x="15838" y="9350"/>
                      <a:pt x="15891" y="9266"/>
                      <a:pt x="15910" y="9171"/>
                    </a:cubicBezTo>
                    <a:cubicBezTo>
                      <a:pt x="16110" y="9048"/>
                      <a:pt x="16211" y="8785"/>
                      <a:pt x="15978" y="8604"/>
                    </a:cubicBezTo>
                    <a:cubicBezTo>
                      <a:pt x="12972" y="6279"/>
                      <a:pt x="9878" y="4073"/>
                      <a:pt x="6680" y="2021"/>
                    </a:cubicBezTo>
                    <a:cubicBezTo>
                      <a:pt x="5749" y="1426"/>
                      <a:pt x="4259" y="1"/>
                      <a:pt x="31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1" name="Google Shape;671;p34"/>
              <p:cNvSpPr/>
              <p:nvPr/>
            </p:nvSpPr>
            <p:spPr>
              <a:xfrm>
                <a:off x="3004700" y="-35855"/>
                <a:ext cx="152192" cy="171982"/>
              </a:xfrm>
              <a:custGeom>
                <a:rect b="b" l="l" r="r" t="t"/>
                <a:pathLst>
                  <a:path extrusionOk="0" h="5197" w="4599">
                    <a:moveTo>
                      <a:pt x="1007" y="1230"/>
                    </a:moveTo>
                    <a:lnTo>
                      <a:pt x="2094" y="1964"/>
                    </a:lnTo>
                    <a:cubicBezTo>
                      <a:pt x="2607" y="2310"/>
                      <a:pt x="3350" y="2661"/>
                      <a:pt x="3837" y="3099"/>
                    </a:cubicBezTo>
                    <a:cubicBezTo>
                      <a:pt x="3413" y="3678"/>
                      <a:pt x="2639" y="4199"/>
                      <a:pt x="2165" y="4687"/>
                    </a:cubicBezTo>
                    <a:lnTo>
                      <a:pt x="2165" y="4686"/>
                    </a:lnTo>
                    <a:cubicBezTo>
                      <a:pt x="1799" y="3514"/>
                      <a:pt x="1347" y="2401"/>
                      <a:pt x="1007" y="1230"/>
                    </a:cubicBezTo>
                    <a:close/>
                    <a:moveTo>
                      <a:pt x="410" y="1"/>
                    </a:moveTo>
                    <a:cubicBezTo>
                      <a:pt x="189" y="1"/>
                      <a:pt x="0" y="248"/>
                      <a:pt x="50" y="477"/>
                    </a:cubicBezTo>
                    <a:cubicBezTo>
                      <a:pt x="379" y="1999"/>
                      <a:pt x="791" y="3707"/>
                      <a:pt x="1610" y="5047"/>
                    </a:cubicBezTo>
                    <a:cubicBezTo>
                      <a:pt x="1674" y="5152"/>
                      <a:pt x="1776" y="5197"/>
                      <a:pt x="1878" y="5197"/>
                    </a:cubicBezTo>
                    <a:cubicBezTo>
                      <a:pt x="1992" y="5197"/>
                      <a:pt x="2106" y="5141"/>
                      <a:pt x="2166" y="5047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1" y="5119"/>
                      <a:pt x="2472" y="5098"/>
                      <a:pt x="2522" y="5055"/>
                    </a:cubicBezTo>
                    <a:cubicBezTo>
                      <a:pt x="3172" y="4531"/>
                      <a:pt x="4096" y="3940"/>
                      <a:pt x="4532" y="3221"/>
                    </a:cubicBezTo>
                    <a:cubicBezTo>
                      <a:pt x="4588" y="3133"/>
                      <a:pt x="4598" y="2984"/>
                      <a:pt x="4532" y="2895"/>
                    </a:cubicBezTo>
                    <a:cubicBezTo>
                      <a:pt x="4133" y="2358"/>
                      <a:pt x="3433" y="2013"/>
                      <a:pt x="2889" y="1635"/>
                    </a:cubicBezTo>
                    <a:cubicBezTo>
                      <a:pt x="2125" y="1106"/>
                      <a:pt x="1358" y="586"/>
                      <a:pt x="592" y="60"/>
                    </a:cubicBezTo>
                    <a:cubicBezTo>
                      <a:pt x="531" y="19"/>
                      <a:pt x="469" y="1"/>
                      <a:pt x="41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2" name="Google Shape;672;p34"/>
            <p:cNvGrpSpPr/>
            <p:nvPr/>
          </p:nvGrpSpPr>
          <p:grpSpPr>
            <a:xfrm>
              <a:off x="2775700" y="-243577"/>
              <a:ext cx="100965" cy="123965"/>
              <a:chOff x="2775700" y="-243577"/>
              <a:chExt cx="100965" cy="123965"/>
            </a:xfrm>
          </p:grpSpPr>
          <p:sp>
            <p:nvSpPr>
              <p:cNvPr id="673" name="Google Shape;673;p34"/>
              <p:cNvSpPr/>
              <p:nvPr/>
            </p:nvSpPr>
            <p:spPr>
              <a:xfrm>
                <a:off x="2805251" y="-184540"/>
                <a:ext cx="71414" cy="64927"/>
              </a:xfrm>
              <a:custGeom>
                <a:rect b="b" l="l" r="r" t="t"/>
                <a:pathLst>
                  <a:path extrusionOk="0" h="1962" w="2158">
                    <a:moveTo>
                      <a:pt x="1845" y="0"/>
                    </a:moveTo>
                    <a:cubicBezTo>
                      <a:pt x="874" y="0"/>
                      <a:pt x="44" y="853"/>
                      <a:pt x="4" y="1812"/>
                    </a:cubicBezTo>
                    <a:cubicBezTo>
                      <a:pt x="0" y="1913"/>
                      <a:pt x="69" y="1962"/>
                      <a:pt x="144" y="1962"/>
                    </a:cubicBezTo>
                    <a:cubicBezTo>
                      <a:pt x="222" y="1962"/>
                      <a:pt x="305" y="1910"/>
                      <a:pt x="318" y="1812"/>
                    </a:cubicBezTo>
                    <a:cubicBezTo>
                      <a:pt x="423" y="1008"/>
                      <a:pt x="1110" y="441"/>
                      <a:pt x="1901" y="397"/>
                    </a:cubicBezTo>
                    <a:cubicBezTo>
                      <a:pt x="2156" y="383"/>
                      <a:pt x="2157" y="11"/>
                      <a:pt x="1901" y="1"/>
                    </a:cubicBezTo>
                    <a:cubicBezTo>
                      <a:pt x="1883" y="1"/>
                      <a:pt x="1864" y="0"/>
                      <a:pt x="18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" name="Google Shape;674;p34"/>
              <p:cNvSpPr/>
              <p:nvPr/>
            </p:nvSpPr>
            <p:spPr>
              <a:xfrm>
                <a:off x="2775700" y="-243577"/>
                <a:ext cx="77999" cy="45833"/>
              </a:xfrm>
              <a:custGeom>
                <a:rect b="b" l="l" r="r" t="t"/>
                <a:pathLst>
                  <a:path extrusionOk="0" h="1385" w="2357">
                    <a:moveTo>
                      <a:pt x="2062" y="0"/>
                    </a:moveTo>
                    <a:cubicBezTo>
                      <a:pt x="2046" y="0"/>
                      <a:pt x="2030" y="2"/>
                      <a:pt x="2013" y="6"/>
                    </a:cubicBezTo>
                    <a:cubicBezTo>
                      <a:pt x="1286" y="159"/>
                      <a:pt x="595" y="594"/>
                      <a:pt x="97" y="1139"/>
                    </a:cubicBezTo>
                    <a:cubicBezTo>
                      <a:pt x="0" y="1247"/>
                      <a:pt x="92" y="1385"/>
                      <a:pt x="204" y="1385"/>
                    </a:cubicBezTo>
                    <a:cubicBezTo>
                      <a:pt x="236" y="1385"/>
                      <a:pt x="271" y="1373"/>
                      <a:pt x="303" y="1344"/>
                    </a:cubicBezTo>
                    <a:cubicBezTo>
                      <a:pt x="845" y="860"/>
                      <a:pt x="1425" y="586"/>
                      <a:pt x="2121" y="395"/>
                    </a:cubicBezTo>
                    <a:cubicBezTo>
                      <a:pt x="2356" y="332"/>
                      <a:pt x="2280" y="0"/>
                      <a:pt x="20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75" name="Google Shape;675;p34"/>
          <p:cNvGrpSpPr/>
          <p:nvPr/>
        </p:nvGrpSpPr>
        <p:grpSpPr>
          <a:xfrm>
            <a:off x="1856248" y="125122"/>
            <a:ext cx="730914" cy="557013"/>
            <a:chOff x="1588573" y="-296128"/>
            <a:chExt cx="730914" cy="557013"/>
          </a:xfrm>
        </p:grpSpPr>
        <p:sp>
          <p:nvSpPr>
            <p:cNvPr id="676" name="Google Shape;676;p34"/>
            <p:cNvSpPr/>
            <p:nvPr/>
          </p:nvSpPr>
          <p:spPr>
            <a:xfrm>
              <a:off x="1588573" y="-164387"/>
              <a:ext cx="730914" cy="425272"/>
            </a:xfrm>
            <a:custGeom>
              <a:rect b="b" l="l" r="r" t="t"/>
              <a:pathLst>
                <a:path extrusionOk="0" h="12851" w="22087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77" name="Google Shape;677;p34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678" name="Google Shape;678;p34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rect b="b" l="l" r="r" t="t"/>
                <a:pathLst>
                  <a:path extrusionOk="0" h="1304" w="3209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9" name="Google Shape;679;p34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rect b="b" l="l" r="r" t="t"/>
                <a:pathLst>
                  <a:path extrusionOk="0" h="2458" w="3017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80" name="Google Shape;680;p34"/>
          <p:cNvGrpSpPr/>
          <p:nvPr/>
        </p:nvGrpSpPr>
        <p:grpSpPr>
          <a:xfrm>
            <a:off x="319913" y="81122"/>
            <a:ext cx="420937" cy="645006"/>
            <a:chOff x="291413" y="-295003"/>
            <a:chExt cx="420937" cy="645006"/>
          </a:xfrm>
        </p:grpSpPr>
        <p:sp>
          <p:nvSpPr>
            <p:cNvPr id="681" name="Google Shape;681;p34"/>
            <p:cNvSpPr/>
            <p:nvPr/>
          </p:nvSpPr>
          <p:spPr>
            <a:xfrm>
              <a:off x="291413" y="-295003"/>
              <a:ext cx="420937" cy="498274"/>
            </a:xfrm>
            <a:custGeom>
              <a:rect b="b" l="l" r="r" t="t"/>
              <a:pathLst>
                <a:path extrusionOk="0" h="15057" w="12720">
                  <a:moveTo>
                    <a:pt x="8495" y="811"/>
                  </a:moveTo>
                  <a:cubicBezTo>
                    <a:pt x="8826" y="1462"/>
                    <a:pt x="9135" y="2114"/>
                    <a:pt x="9433" y="2770"/>
                  </a:cubicBezTo>
                  <a:cubicBezTo>
                    <a:pt x="7201" y="4197"/>
                    <a:pt x="5260" y="5404"/>
                    <a:pt x="2592" y="5934"/>
                  </a:cubicBezTo>
                  <a:cubicBezTo>
                    <a:pt x="2591" y="5934"/>
                    <a:pt x="2589" y="5935"/>
                    <a:pt x="2588" y="5935"/>
                  </a:cubicBezTo>
                  <a:cubicBezTo>
                    <a:pt x="2148" y="5298"/>
                    <a:pt x="1667" y="4690"/>
                    <a:pt x="1150" y="4116"/>
                  </a:cubicBezTo>
                  <a:cubicBezTo>
                    <a:pt x="1152" y="4115"/>
                    <a:pt x="1154" y="4115"/>
                    <a:pt x="1157" y="4115"/>
                  </a:cubicBezTo>
                  <a:cubicBezTo>
                    <a:pt x="1159" y="4115"/>
                    <a:pt x="1161" y="4115"/>
                    <a:pt x="1163" y="4114"/>
                  </a:cubicBezTo>
                  <a:cubicBezTo>
                    <a:pt x="3740" y="3350"/>
                    <a:pt x="6202" y="2209"/>
                    <a:pt x="8495" y="811"/>
                  </a:cubicBezTo>
                  <a:close/>
                  <a:moveTo>
                    <a:pt x="10658" y="8127"/>
                  </a:moveTo>
                  <a:cubicBezTo>
                    <a:pt x="10937" y="8127"/>
                    <a:pt x="11224" y="8170"/>
                    <a:pt x="11512" y="8227"/>
                  </a:cubicBezTo>
                  <a:cubicBezTo>
                    <a:pt x="11670" y="8726"/>
                    <a:pt x="11823" y="9228"/>
                    <a:pt x="11969" y="9738"/>
                  </a:cubicBezTo>
                  <a:cubicBezTo>
                    <a:pt x="11990" y="9823"/>
                    <a:pt x="12044" y="9896"/>
                    <a:pt x="12119" y="9942"/>
                  </a:cubicBezTo>
                  <a:cubicBezTo>
                    <a:pt x="11914" y="10848"/>
                    <a:pt x="10995" y="11516"/>
                    <a:pt x="10157" y="11516"/>
                  </a:cubicBezTo>
                  <a:cubicBezTo>
                    <a:pt x="9588" y="11516"/>
                    <a:pt x="9056" y="11208"/>
                    <a:pt x="8812" y="10455"/>
                  </a:cubicBezTo>
                  <a:cubicBezTo>
                    <a:pt x="8602" y="9804"/>
                    <a:pt x="8863" y="9035"/>
                    <a:pt x="9368" y="8590"/>
                  </a:cubicBezTo>
                  <a:cubicBezTo>
                    <a:pt x="9764" y="8240"/>
                    <a:pt x="10202" y="8127"/>
                    <a:pt x="10658" y="8127"/>
                  </a:cubicBezTo>
                  <a:close/>
                  <a:moveTo>
                    <a:pt x="3446" y="11407"/>
                  </a:moveTo>
                  <a:cubicBezTo>
                    <a:pt x="3786" y="11407"/>
                    <a:pt x="4095" y="11506"/>
                    <a:pt x="4303" y="11734"/>
                  </a:cubicBezTo>
                  <a:cubicBezTo>
                    <a:pt x="4353" y="11789"/>
                    <a:pt x="4424" y="11821"/>
                    <a:pt x="4497" y="11821"/>
                  </a:cubicBezTo>
                  <a:cubicBezTo>
                    <a:pt x="4509" y="11821"/>
                    <a:pt x="4521" y="11820"/>
                    <a:pt x="4533" y="11818"/>
                  </a:cubicBezTo>
                  <a:cubicBezTo>
                    <a:pt x="4669" y="12275"/>
                    <a:pt x="4793" y="12737"/>
                    <a:pt x="4901" y="13212"/>
                  </a:cubicBezTo>
                  <a:cubicBezTo>
                    <a:pt x="4925" y="13322"/>
                    <a:pt x="5003" y="13394"/>
                    <a:pt x="5097" y="13434"/>
                  </a:cubicBezTo>
                  <a:cubicBezTo>
                    <a:pt x="4734" y="14057"/>
                    <a:pt x="4065" y="14389"/>
                    <a:pt x="3368" y="14389"/>
                  </a:cubicBezTo>
                  <a:cubicBezTo>
                    <a:pt x="2800" y="14389"/>
                    <a:pt x="2212" y="14168"/>
                    <a:pt x="1758" y="13704"/>
                  </a:cubicBezTo>
                  <a:cubicBezTo>
                    <a:pt x="689" y="12614"/>
                    <a:pt x="2256" y="11407"/>
                    <a:pt x="3446" y="11407"/>
                  </a:cubicBezTo>
                  <a:close/>
                  <a:moveTo>
                    <a:pt x="8465" y="1"/>
                  </a:moveTo>
                  <a:cubicBezTo>
                    <a:pt x="8337" y="1"/>
                    <a:pt x="8214" y="111"/>
                    <a:pt x="8230" y="252"/>
                  </a:cubicBezTo>
                  <a:cubicBezTo>
                    <a:pt x="8213" y="256"/>
                    <a:pt x="8195" y="262"/>
                    <a:pt x="8178" y="270"/>
                  </a:cubicBezTo>
                  <a:cubicBezTo>
                    <a:pt x="5885" y="1618"/>
                    <a:pt x="3521" y="2698"/>
                    <a:pt x="1030" y="3630"/>
                  </a:cubicBezTo>
                  <a:cubicBezTo>
                    <a:pt x="941" y="3661"/>
                    <a:pt x="879" y="3738"/>
                    <a:pt x="865" y="3830"/>
                  </a:cubicBezTo>
                  <a:cubicBezTo>
                    <a:pt x="842" y="3821"/>
                    <a:pt x="818" y="3818"/>
                    <a:pt x="794" y="3818"/>
                  </a:cubicBezTo>
                  <a:cubicBezTo>
                    <a:pt x="625" y="3818"/>
                    <a:pt x="452" y="4006"/>
                    <a:pt x="575" y="4171"/>
                  </a:cubicBezTo>
                  <a:cubicBezTo>
                    <a:pt x="2148" y="6262"/>
                    <a:pt x="3390" y="8455"/>
                    <a:pt x="4230" y="10869"/>
                  </a:cubicBezTo>
                  <a:cubicBezTo>
                    <a:pt x="3996" y="10752"/>
                    <a:pt x="3728" y="10698"/>
                    <a:pt x="3445" y="10698"/>
                  </a:cubicBezTo>
                  <a:cubicBezTo>
                    <a:pt x="1925" y="10698"/>
                    <a:pt x="1" y="12248"/>
                    <a:pt x="889" y="13754"/>
                  </a:cubicBezTo>
                  <a:cubicBezTo>
                    <a:pt x="1404" y="14627"/>
                    <a:pt x="2407" y="15057"/>
                    <a:pt x="3366" y="15057"/>
                  </a:cubicBezTo>
                  <a:cubicBezTo>
                    <a:pt x="4595" y="15057"/>
                    <a:pt x="5753" y="14352"/>
                    <a:pt x="5723" y="12968"/>
                  </a:cubicBezTo>
                  <a:cubicBezTo>
                    <a:pt x="5723" y="12958"/>
                    <a:pt x="5729" y="12949"/>
                    <a:pt x="5728" y="12936"/>
                  </a:cubicBezTo>
                  <a:cubicBezTo>
                    <a:pt x="5726" y="12930"/>
                    <a:pt x="5723" y="12924"/>
                    <a:pt x="5723" y="12918"/>
                  </a:cubicBezTo>
                  <a:cubicBezTo>
                    <a:pt x="5718" y="12808"/>
                    <a:pt x="5708" y="12697"/>
                    <a:pt x="5691" y="12589"/>
                  </a:cubicBezTo>
                  <a:cubicBezTo>
                    <a:pt x="5676" y="12505"/>
                    <a:pt x="5619" y="12472"/>
                    <a:pt x="5558" y="12472"/>
                  </a:cubicBezTo>
                  <a:cubicBezTo>
                    <a:pt x="5555" y="12472"/>
                    <a:pt x="5553" y="12472"/>
                    <a:pt x="5550" y="12472"/>
                  </a:cubicBezTo>
                  <a:cubicBezTo>
                    <a:pt x="5504" y="12380"/>
                    <a:pt x="5458" y="12290"/>
                    <a:pt x="5418" y="12203"/>
                  </a:cubicBezTo>
                  <a:cubicBezTo>
                    <a:pt x="5412" y="12189"/>
                    <a:pt x="5404" y="12178"/>
                    <a:pt x="5394" y="12169"/>
                  </a:cubicBezTo>
                  <a:cubicBezTo>
                    <a:pt x="5343" y="11965"/>
                    <a:pt x="5293" y="11763"/>
                    <a:pt x="5233" y="11564"/>
                  </a:cubicBezTo>
                  <a:cubicBezTo>
                    <a:pt x="5121" y="11178"/>
                    <a:pt x="4999" y="10797"/>
                    <a:pt x="4864" y="10420"/>
                  </a:cubicBezTo>
                  <a:cubicBezTo>
                    <a:pt x="4587" y="9636"/>
                    <a:pt x="4260" y="8868"/>
                    <a:pt x="3890" y="8124"/>
                  </a:cubicBezTo>
                  <a:cubicBezTo>
                    <a:pt x="3585" y="7524"/>
                    <a:pt x="3248" y="6940"/>
                    <a:pt x="2877" y="6377"/>
                  </a:cubicBezTo>
                  <a:cubicBezTo>
                    <a:pt x="5262" y="6043"/>
                    <a:pt x="7959" y="5098"/>
                    <a:pt x="9696" y="3367"/>
                  </a:cubicBezTo>
                  <a:cubicBezTo>
                    <a:pt x="10284" y="4718"/>
                    <a:pt x="10802" y="6090"/>
                    <a:pt x="11269" y="7495"/>
                  </a:cubicBezTo>
                  <a:cubicBezTo>
                    <a:pt x="11084" y="7447"/>
                    <a:pt x="10897" y="7425"/>
                    <a:pt x="10710" y="7425"/>
                  </a:cubicBezTo>
                  <a:cubicBezTo>
                    <a:pt x="8966" y="7425"/>
                    <a:pt x="7318" y="9384"/>
                    <a:pt x="8362" y="11120"/>
                  </a:cubicBezTo>
                  <a:cubicBezTo>
                    <a:pt x="8771" y="11798"/>
                    <a:pt x="9512" y="12210"/>
                    <a:pt x="10273" y="12210"/>
                  </a:cubicBezTo>
                  <a:cubicBezTo>
                    <a:pt x="10536" y="12210"/>
                    <a:pt x="10801" y="12161"/>
                    <a:pt x="11056" y="12057"/>
                  </a:cubicBezTo>
                  <a:cubicBezTo>
                    <a:pt x="11947" y="11694"/>
                    <a:pt x="12719" y="10766"/>
                    <a:pt x="12643" y="9789"/>
                  </a:cubicBezTo>
                  <a:cubicBezTo>
                    <a:pt x="12683" y="9714"/>
                    <a:pt x="12693" y="9625"/>
                    <a:pt x="12675" y="9542"/>
                  </a:cubicBezTo>
                  <a:cubicBezTo>
                    <a:pt x="11950" y="6207"/>
                    <a:pt x="10541" y="2950"/>
                    <a:pt x="8654" y="109"/>
                  </a:cubicBezTo>
                  <a:cubicBezTo>
                    <a:pt x="8604" y="33"/>
                    <a:pt x="8534" y="1"/>
                    <a:pt x="8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82" name="Google Shape;682;p34"/>
            <p:cNvGrpSpPr/>
            <p:nvPr/>
          </p:nvGrpSpPr>
          <p:grpSpPr>
            <a:xfrm>
              <a:off x="317622" y="261977"/>
              <a:ext cx="171618" cy="88026"/>
              <a:chOff x="317622" y="261977"/>
              <a:chExt cx="171618" cy="88026"/>
            </a:xfrm>
          </p:grpSpPr>
          <p:sp>
            <p:nvSpPr>
              <p:cNvPr id="683" name="Google Shape;683;p34"/>
              <p:cNvSpPr/>
              <p:nvPr/>
            </p:nvSpPr>
            <p:spPr>
              <a:xfrm>
                <a:off x="317622" y="261977"/>
                <a:ext cx="146732" cy="34879"/>
              </a:xfrm>
              <a:custGeom>
                <a:rect b="b" l="l" r="r" t="t"/>
                <a:pathLst>
                  <a:path extrusionOk="0" h="1054" w="4434">
                    <a:moveTo>
                      <a:pt x="140" y="0"/>
                    </a:moveTo>
                    <a:cubicBezTo>
                      <a:pt x="66" y="0"/>
                      <a:pt x="1" y="106"/>
                      <a:pt x="70" y="163"/>
                    </a:cubicBezTo>
                    <a:cubicBezTo>
                      <a:pt x="808" y="752"/>
                      <a:pt x="1715" y="1054"/>
                      <a:pt x="2630" y="1054"/>
                    </a:cubicBezTo>
                    <a:cubicBezTo>
                      <a:pt x="3193" y="1054"/>
                      <a:pt x="3759" y="939"/>
                      <a:pt x="4291" y="708"/>
                    </a:cubicBezTo>
                    <a:cubicBezTo>
                      <a:pt x="4433" y="646"/>
                      <a:pt x="4356" y="416"/>
                      <a:pt x="4222" y="416"/>
                    </a:cubicBezTo>
                    <a:cubicBezTo>
                      <a:pt x="4206" y="416"/>
                      <a:pt x="4190" y="419"/>
                      <a:pt x="4173" y="426"/>
                    </a:cubicBezTo>
                    <a:cubicBezTo>
                      <a:pt x="3620" y="654"/>
                      <a:pt x="3067" y="768"/>
                      <a:pt x="2524" y="768"/>
                    </a:cubicBezTo>
                    <a:cubicBezTo>
                      <a:pt x="1714" y="768"/>
                      <a:pt x="924" y="515"/>
                      <a:pt x="185" y="14"/>
                    </a:cubicBezTo>
                    <a:cubicBezTo>
                      <a:pt x="170" y="4"/>
                      <a:pt x="155" y="0"/>
                      <a:pt x="14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4" name="Google Shape;684;p34"/>
              <p:cNvSpPr/>
              <p:nvPr/>
            </p:nvSpPr>
            <p:spPr>
              <a:xfrm>
                <a:off x="371629" y="323099"/>
                <a:ext cx="117611" cy="26904"/>
              </a:xfrm>
              <a:custGeom>
                <a:rect b="b" l="l" r="r" t="t"/>
                <a:pathLst>
                  <a:path extrusionOk="0" h="813" w="3554">
                    <a:moveTo>
                      <a:pt x="3298" y="1"/>
                    </a:moveTo>
                    <a:cubicBezTo>
                      <a:pt x="3271" y="1"/>
                      <a:pt x="3243" y="7"/>
                      <a:pt x="3215" y="22"/>
                    </a:cubicBezTo>
                    <a:cubicBezTo>
                      <a:pt x="2616" y="331"/>
                      <a:pt x="2004" y="499"/>
                      <a:pt x="1377" y="499"/>
                    </a:cubicBezTo>
                    <a:cubicBezTo>
                      <a:pt x="995" y="499"/>
                      <a:pt x="607" y="436"/>
                      <a:pt x="213" y="305"/>
                    </a:cubicBezTo>
                    <a:cubicBezTo>
                      <a:pt x="197" y="300"/>
                      <a:pt x="182" y="297"/>
                      <a:pt x="168" y="297"/>
                    </a:cubicBezTo>
                    <a:cubicBezTo>
                      <a:pt x="40" y="297"/>
                      <a:pt x="0" y="507"/>
                      <a:pt x="142" y="559"/>
                    </a:cubicBezTo>
                    <a:cubicBezTo>
                      <a:pt x="594" y="726"/>
                      <a:pt x="1071" y="813"/>
                      <a:pt x="1545" y="813"/>
                    </a:cubicBezTo>
                    <a:cubicBezTo>
                      <a:pt x="2186" y="813"/>
                      <a:pt x="2823" y="654"/>
                      <a:pt x="3389" y="319"/>
                    </a:cubicBezTo>
                    <a:cubicBezTo>
                      <a:pt x="3553" y="222"/>
                      <a:pt x="3453" y="1"/>
                      <a:pt x="32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85" name="Google Shape;685;p34"/>
          <p:cNvGrpSpPr/>
          <p:nvPr/>
        </p:nvGrpSpPr>
        <p:grpSpPr>
          <a:xfrm>
            <a:off x="7485305" y="853612"/>
            <a:ext cx="693917" cy="709106"/>
            <a:chOff x="1214230" y="1280862"/>
            <a:chExt cx="693917" cy="709106"/>
          </a:xfrm>
        </p:grpSpPr>
        <p:sp>
          <p:nvSpPr>
            <p:cNvPr id="686" name="Google Shape;686;p34"/>
            <p:cNvSpPr/>
            <p:nvPr/>
          </p:nvSpPr>
          <p:spPr>
            <a:xfrm>
              <a:off x="1265424" y="1280862"/>
              <a:ext cx="642723" cy="709106"/>
            </a:xfrm>
            <a:custGeom>
              <a:rect b="b" l="l" r="r" t="t"/>
              <a:pathLst>
                <a:path extrusionOk="0" h="21428" w="19422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34"/>
            <p:cNvSpPr/>
            <p:nvPr/>
          </p:nvSpPr>
          <p:spPr>
            <a:xfrm>
              <a:off x="1216414" y="1365116"/>
              <a:ext cx="83195" cy="91600"/>
            </a:xfrm>
            <a:custGeom>
              <a:rect b="b" l="l" r="r" t="t"/>
              <a:pathLst>
                <a:path extrusionOk="0" h="2768" w="2514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34"/>
            <p:cNvSpPr/>
            <p:nvPr/>
          </p:nvSpPr>
          <p:spPr>
            <a:xfrm>
              <a:off x="1214230" y="1326463"/>
              <a:ext cx="63538" cy="48745"/>
            </a:xfrm>
            <a:custGeom>
              <a:rect b="b" l="l" r="r" t="t"/>
              <a:pathLst>
                <a:path extrusionOk="0" h="1473" w="192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9" name="Google Shape;689;p34"/>
          <p:cNvGrpSpPr/>
          <p:nvPr/>
        </p:nvGrpSpPr>
        <p:grpSpPr>
          <a:xfrm>
            <a:off x="-182869" y="835238"/>
            <a:ext cx="1277205" cy="1131333"/>
            <a:chOff x="-182869" y="835238"/>
            <a:chExt cx="1277205" cy="1131333"/>
          </a:xfrm>
        </p:grpSpPr>
        <p:sp>
          <p:nvSpPr>
            <p:cNvPr id="690" name="Google Shape;690;p34"/>
            <p:cNvSpPr/>
            <p:nvPr/>
          </p:nvSpPr>
          <p:spPr>
            <a:xfrm>
              <a:off x="-182869" y="851983"/>
              <a:ext cx="1277205" cy="1076929"/>
            </a:xfrm>
            <a:custGeom>
              <a:rect b="b" l="l" r="r" t="t"/>
              <a:pathLst>
                <a:path extrusionOk="0" h="32543" w="38595">
                  <a:moveTo>
                    <a:pt x="5482" y="757"/>
                  </a:moveTo>
                  <a:cubicBezTo>
                    <a:pt x="9744" y="757"/>
                    <a:pt x="13979" y="1983"/>
                    <a:pt x="17624" y="4249"/>
                  </a:cubicBezTo>
                  <a:cubicBezTo>
                    <a:pt x="21956" y="6940"/>
                    <a:pt x="24621" y="10679"/>
                    <a:pt x="26212" y="15448"/>
                  </a:cubicBezTo>
                  <a:cubicBezTo>
                    <a:pt x="25337" y="16600"/>
                    <a:pt x="24513" y="17790"/>
                    <a:pt x="23775" y="19030"/>
                  </a:cubicBezTo>
                  <a:cubicBezTo>
                    <a:pt x="23769" y="19040"/>
                    <a:pt x="23771" y="19049"/>
                    <a:pt x="23765" y="19058"/>
                  </a:cubicBezTo>
                  <a:cubicBezTo>
                    <a:pt x="23310" y="19007"/>
                    <a:pt x="22855" y="18981"/>
                    <a:pt x="22401" y="18966"/>
                  </a:cubicBezTo>
                  <a:cubicBezTo>
                    <a:pt x="22388" y="18935"/>
                    <a:pt x="22368" y="18906"/>
                    <a:pt x="22343" y="18883"/>
                  </a:cubicBezTo>
                  <a:cubicBezTo>
                    <a:pt x="18336" y="14967"/>
                    <a:pt x="12853" y="12949"/>
                    <a:pt x="7336" y="12949"/>
                  </a:cubicBezTo>
                  <a:cubicBezTo>
                    <a:pt x="5691" y="12949"/>
                    <a:pt x="4043" y="13129"/>
                    <a:pt x="2431" y="13491"/>
                  </a:cubicBezTo>
                  <a:lnTo>
                    <a:pt x="4986" y="10881"/>
                  </a:lnTo>
                  <a:cubicBezTo>
                    <a:pt x="5145" y="10717"/>
                    <a:pt x="5140" y="10409"/>
                    <a:pt x="4920" y="10291"/>
                  </a:cubicBezTo>
                  <a:cubicBezTo>
                    <a:pt x="3721" y="9649"/>
                    <a:pt x="2497" y="9075"/>
                    <a:pt x="1243" y="8554"/>
                  </a:cubicBezTo>
                  <a:cubicBezTo>
                    <a:pt x="2477" y="7724"/>
                    <a:pt x="3655" y="6814"/>
                    <a:pt x="4771" y="5830"/>
                  </a:cubicBezTo>
                  <a:cubicBezTo>
                    <a:pt x="4941" y="5679"/>
                    <a:pt x="4912" y="5361"/>
                    <a:pt x="4708" y="5254"/>
                  </a:cubicBezTo>
                  <a:cubicBezTo>
                    <a:pt x="3854" y="4805"/>
                    <a:pt x="3001" y="4358"/>
                    <a:pt x="2148" y="3912"/>
                  </a:cubicBezTo>
                  <a:cubicBezTo>
                    <a:pt x="2894" y="3595"/>
                    <a:pt x="3639" y="3278"/>
                    <a:pt x="4385" y="2961"/>
                  </a:cubicBezTo>
                  <a:cubicBezTo>
                    <a:pt x="4644" y="2851"/>
                    <a:pt x="4595" y="2486"/>
                    <a:pt x="4396" y="2354"/>
                  </a:cubicBezTo>
                  <a:lnTo>
                    <a:pt x="2344" y="982"/>
                  </a:lnTo>
                  <a:cubicBezTo>
                    <a:pt x="3386" y="831"/>
                    <a:pt x="4435" y="757"/>
                    <a:pt x="5482" y="757"/>
                  </a:cubicBezTo>
                  <a:close/>
                  <a:moveTo>
                    <a:pt x="28705" y="13579"/>
                  </a:moveTo>
                  <a:cubicBezTo>
                    <a:pt x="29313" y="15774"/>
                    <a:pt x="29856" y="18001"/>
                    <a:pt x="30620" y="20144"/>
                  </a:cubicBezTo>
                  <a:cubicBezTo>
                    <a:pt x="30651" y="20240"/>
                    <a:pt x="30730" y="20312"/>
                    <a:pt x="30830" y="20332"/>
                  </a:cubicBezTo>
                  <a:cubicBezTo>
                    <a:pt x="30883" y="20435"/>
                    <a:pt x="30985" y="20512"/>
                    <a:pt x="31137" y="20512"/>
                  </a:cubicBezTo>
                  <a:cubicBezTo>
                    <a:pt x="31141" y="20512"/>
                    <a:pt x="31145" y="20512"/>
                    <a:pt x="31150" y="20511"/>
                  </a:cubicBezTo>
                  <a:cubicBezTo>
                    <a:pt x="31536" y="20500"/>
                    <a:pt x="31923" y="20494"/>
                    <a:pt x="32309" y="20494"/>
                  </a:cubicBezTo>
                  <a:cubicBezTo>
                    <a:pt x="33975" y="20494"/>
                    <a:pt x="35639" y="20601"/>
                    <a:pt x="37292" y="20818"/>
                  </a:cubicBezTo>
                  <a:cubicBezTo>
                    <a:pt x="35683" y="22270"/>
                    <a:pt x="33947" y="23581"/>
                    <a:pt x="32389" y="25080"/>
                  </a:cubicBezTo>
                  <a:cubicBezTo>
                    <a:pt x="32227" y="25235"/>
                    <a:pt x="32348" y="25481"/>
                    <a:pt x="32528" y="25515"/>
                  </a:cubicBezTo>
                  <a:cubicBezTo>
                    <a:pt x="32828" y="27512"/>
                    <a:pt x="33165" y="29421"/>
                    <a:pt x="33152" y="31432"/>
                  </a:cubicBezTo>
                  <a:cubicBezTo>
                    <a:pt x="31393" y="30242"/>
                    <a:pt x="29673" y="28999"/>
                    <a:pt x="27992" y="27704"/>
                  </a:cubicBezTo>
                  <a:cubicBezTo>
                    <a:pt x="27921" y="27649"/>
                    <a:pt x="27851" y="27626"/>
                    <a:pt x="27785" y="27626"/>
                  </a:cubicBezTo>
                  <a:cubicBezTo>
                    <a:pt x="27637" y="27626"/>
                    <a:pt x="27511" y="27743"/>
                    <a:pt x="27457" y="27892"/>
                  </a:cubicBezTo>
                  <a:cubicBezTo>
                    <a:pt x="27419" y="27894"/>
                    <a:pt x="27384" y="27906"/>
                    <a:pt x="27351" y="27926"/>
                  </a:cubicBezTo>
                  <a:cubicBezTo>
                    <a:pt x="25455" y="29082"/>
                    <a:pt x="23590" y="30644"/>
                    <a:pt x="21519" y="31473"/>
                  </a:cubicBezTo>
                  <a:cubicBezTo>
                    <a:pt x="21317" y="31722"/>
                    <a:pt x="21192" y="31846"/>
                    <a:pt x="21142" y="31846"/>
                  </a:cubicBezTo>
                  <a:cubicBezTo>
                    <a:pt x="21097" y="31846"/>
                    <a:pt x="21115" y="31743"/>
                    <a:pt x="21196" y="31536"/>
                  </a:cubicBezTo>
                  <a:cubicBezTo>
                    <a:pt x="21273" y="31242"/>
                    <a:pt x="21349" y="30949"/>
                    <a:pt x="21424" y="30657"/>
                  </a:cubicBezTo>
                  <a:cubicBezTo>
                    <a:pt x="21576" y="30070"/>
                    <a:pt x="21727" y="29485"/>
                    <a:pt x="21879" y="28900"/>
                  </a:cubicBezTo>
                  <a:cubicBezTo>
                    <a:pt x="22233" y="27532"/>
                    <a:pt x="22591" y="26168"/>
                    <a:pt x="22937" y="24798"/>
                  </a:cubicBezTo>
                  <a:cubicBezTo>
                    <a:pt x="22986" y="24604"/>
                    <a:pt x="22888" y="24460"/>
                    <a:pt x="22751" y="24385"/>
                  </a:cubicBezTo>
                  <a:cubicBezTo>
                    <a:pt x="22769" y="24302"/>
                    <a:pt x="22740" y="24216"/>
                    <a:pt x="22676" y="24161"/>
                  </a:cubicBezTo>
                  <a:cubicBezTo>
                    <a:pt x="21126" y="22746"/>
                    <a:pt x="19395" y="21505"/>
                    <a:pt x="17712" y="20245"/>
                  </a:cubicBezTo>
                  <a:cubicBezTo>
                    <a:pt x="19098" y="19900"/>
                    <a:pt x="20490" y="19733"/>
                    <a:pt x="21901" y="19733"/>
                  </a:cubicBezTo>
                  <a:cubicBezTo>
                    <a:pt x="22587" y="19733"/>
                    <a:pt x="23277" y="19772"/>
                    <a:pt x="23974" y="19850"/>
                  </a:cubicBezTo>
                  <a:cubicBezTo>
                    <a:pt x="23991" y="19852"/>
                    <a:pt x="24007" y="19852"/>
                    <a:pt x="24022" y="19852"/>
                  </a:cubicBezTo>
                  <a:cubicBezTo>
                    <a:pt x="24245" y="19852"/>
                    <a:pt x="24349" y="19673"/>
                    <a:pt x="24340" y="19487"/>
                  </a:cubicBezTo>
                  <a:cubicBezTo>
                    <a:pt x="24368" y="19467"/>
                    <a:pt x="24391" y="19442"/>
                    <a:pt x="24411" y="19416"/>
                  </a:cubicBezTo>
                  <a:cubicBezTo>
                    <a:pt x="25772" y="17402"/>
                    <a:pt x="27151" y="15442"/>
                    <a:pt x="28705" y="13579"/>
                  </a:cubicBezTo>
                  <a:close/>
                  <a:moveTo>
                    <a:pt x="5503" y="0"/>
                  </a:moveTo>
                  <a:cubicBezTo>
                    <a:pt x="4148" y="0"/>
                    <a:pt x="2793" y="125"/>
                    <a:pt x="1457" y="383"/>
                  </a:cubicBezTo>
                  <a:cubicBezTo>
                    <a:pt x="1100" y="451"/>
                    <a:pt x="1131" y="878"/>
                    <a:pt x="1371" y="1036"/>
                  </a:cubicBezTo>
                  <a:cubicBezTo>
                    <a:pt x="1385" y="1131"/>
                    <a:pt x="1440" y="1216"/>
                    <a:pt x="1523" y="1269"/>
                  </a:cubicBezTo>
                  <a:lnTo>
                    <a:pt x="3480" y="2583"/>
                  </a:lnTo>
                  <a:cubicBezTo>
                    <a:pt x="2698" y="2910"/>
                    <a:pt x="1916" y="3238"/>
                    <a:pt x="1134" y="3564"/>
                  </a:cubicBezTo>
                  <a:cubicBezTo>
                    <a:pt x="886" y="3669"/>
                    <a:pt x="898" y="4068"/>
                    <a:pt x="1123" y="4188"/>
                  </a:cubicBezTo>
                  <a:cubicBezTo>
                    <a:pt x="2037" y="4672"/>
                    <a:pt x="2953" y="5156"/>
                    <a:pt x="3869" y="5637"/>
                  </a:cubicBezTo>
                  <a:cubicBezTo>
                    <a:pt x="2737" y="6608"/>
                    <a:pt x="1540" y="7501"/>
                    <a:pt x="285" y="8309"/>
                  </a:cubicBezTo>
                  <a:cubicBezTo>
                    <a:pt x="0" y="8491"/>
                    <a:pt x="66" y="8868"/>
                    <a:pt x="365" y="8988"/>
                  </a:cubicBezTo>
                  <a:cubicBezTo>
                    <a:pt x="1641" y="9498"/>
                    <a:pt x="2889" y="10072"/>
                    <a:pt x="4107" y="10709"/>
                  </a:cubicBezTo>
                  <a:lnTo>
                    <a:pt x="955" y="13919"/>
                  </a:lnTo>
                  <a:cubicBezTo>
                    <a:pt x="724" y="14155"/>
                    <a:pt x="894" y="14573"/>
                    <a:pt x="1205" y="14573"/>
                  </a:cubicBezTo>
                  <a:cubicBezTo>
                    <a:pt x="1238" y="14573"/>
                    <a:pt x="1274" y="14568"/>
                    <a:pt x="1310" y="14558"/>
                  </a:cubicBezTo>
                  <a:cubicBezTo>
                    <a:pt x="3280" y="13989"/>
                    <a:pt x="5279" y="13716"/>
                    <a:pt x="7261" y="13716"/>
                  </a:cubicBezTo>
                  <a:cubicBezTo>
                    <a:pt x="12453" y="13716"/>
                    <a:pt x="17526" y="15593"/>
                    <a:pt x="21645" y="18958"/>
                  </a:cubicBezTo>
                  <a:cubicBezTo>
                    <a:pt x="19988" y="18978"/>
                    <a:pt x="18343" y="19228"/>
                    <a:pt x="16756" y="19703"/>
                  </a:cubicBezTo>
                  <a:cubicBezTo>
                    <a:pt x="16416" y="19804"/>
                    <a:pt x="16391" y="20208"/>
                    <a:pt x="16652" y="20407"/>
                  </a:cubicBezTo>
                  <a:cubicBezTo>
                    <a:pt x="18490" y="21804"/>
                    <a:pt x="20294" y="23303"/>
                    <a:pt x="22245" y="24543"/>
                  </a:cubicBezTo>
                  <a:cubicBezTo>
                    <a:pt x="22234" y="24559"/>
                    <a:pt x="22225" y="24576"/>
                    <a:pt x="22219" y="24595"/>
                  </a:cubicBezTo>
                  <a:cubicBezTo>
                    <a:pt x="21706" y="26544"/>
                    <a:pt x="21210" y="28500"/>
                    <a:pt x="20707" y="30453"/>
                  </a:cubicBezTo>
                  <a:cubicBezTo>
                    <a:pt x="20577" y="30960"/>
                    <a:pt x="20017" y="32050"/>
                    <a:pt x="20683" y="32418"/>
                  </a:cubicBezTo>
                  <a:cubicBezTo>
                    <a:pt x="20782" y="32473"/>
                    <a:pt x="20896" y="32497"/>
                    <a:pt x="21019" y="32497"/>
                  </a:cubicBezTo>
                  <a:cubicBezTo>
                    <a:pt x="21809" y="32497"/>
                    <a:pt x="22999" y="31509"/>
                    <a:pt x="23489" y="31222"/>
                  </a:cubicBezTo>
                  <a:cubicBezTo>
                    <a:pt x="24927" y="30378"/>
                    <a:pt x="26345" y="29470"/>
                    <a:pt x="27620" y="28388"/>
                  </a:cubicBezTo>
                  <a:cubicBezTo>
                    <a:pt x="29473" y="29819"/>
                    <a:pt x="31373" y="31182"/>
                    <a:pt x="33322" y="32482"/>
                  </a:cubicBezTo>
                  <a:cubicBezTo>
                    <a:pt x="33384" y="32524"/>
                    <a:pt x="33451" y="32543"/>
                    <a:pt x="33515" y="32543"/>
                  </a:cubicBezTo>
                  <a:cubicBezTo>
                    <a:pt x="33715" y="32543"/>
                    <a:pt x="33899" y="32366"/>
                    <a:pt x="33908" y="32155"/>
                  </a:cubicBezTo>
                  <a:cubicBezTo>
                    <a:pt x="34023" y="29876"/>
                    <a:pt x="33896" y="27417"/>
                    <a:pt x="33035" y="25276"/>
                  </a:cubicBezTo>
                  <a:cubicBezTo>
                    <a:pt x="35002" y="24068"/>
                    <a:pt x="36743" y="22398"/>
                    <a:pt x="38405" y="20821"/>
                  </a:cubicBezTo>
                  <a:cubicBezTo>
                    <a:pt x="38595" y="20642"/>
                    <a:pt x="38540" y="20228"/>
                    <a:pt x="38247" y="20184"/>
                  </a:cubicBezTo>
                  <a:cubicBezTo>
                    <a:pt x="36273" y="19882"/>
                    <a:pt x="34279" y="19731"/>
                    <a:pt x="32283" y="19731"/>
                  </a:cubicBezTo>
                  <a:cubicBezTo>
                    <a:pt x="31908" y="19731"/>
                    <a:pt x="31533" y="19736"/>
                    <a:pt x="31157" y="19747"/>
                  </a:cubicBezTo>
                  <a:cubicBezTo>
                    <a:pt x="31141" y="19749"/>
                    <a:pt x="31124" y="19750"/>
                    <a:pt x="31107" y="19753"/>
                  </a:cubicBezTo>
                  <a:cubicBezTo>
                    <a:pt x="30666" y="17361"/>
                    <a:pt x="29921" y="15015"/>
                    <a:pt x="29255" y="12679"/>
                  </a:cubicBezTo>
                  <a:cubicBezTo>
                    <a:pt x="29207" y="12509"/>
                    <a:pt x="29030" y="12384"/>
                    <a:pt x="28858" y="12384"/>
                  </a:cubicBezTo>
                  <a:cubicBezTo>
                    <a:pt x="28769" y="12384"/>
                    <a:pt x="28682" y="12418"/>
                    <a:pt x="28614" y="12497"/>
                  </a:cubicBezTo>
                  <a:cubicBezTo>
                    <a:pt x="27929" y="13288"/>
                    <a:pt x="27258" y="14099"/>
                    <a:pt x="26612" y="14927"/>
                  </a:cubicBezTo>
                  <a:cubicBezTo>
                    <a:pt x="25846" y="10227"/>
                    <a:pt x="22110" y="6232"/>
                    <a:pt x="18234" y="3765"/>
                  </a:cubicBezTo>
                  <a:cubicBezTo>
                    <a:pt x="14456" y="1362"/>
                    <a:pt x="9980" y="0"/>
                    <a:pt x="55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91" name="Google Shape;691;p34"/>
            <p:cNvGrpSpPr/>
            <p:nvPr/>
          </p:nvGrpSpPr>
          <p:grpSpPr>
            <a:xfrm>
              <a:off x="454360" y="835238"/>
              <a:ext cx="112382" cy="56555"/>
              <a:chOff x="454360" y="835238"/>
              <a:chExt cx="112382" cy="56555"/>
            </a:xfrm>
          </p:grpSpPr>
          <p:sp>
            <p:nvSpPr>
              <p:cNvPr id="692" name="Google Shape;692;p34"/>
              <p:cNvSpPr/>
              <p:nvPr/>
            </p:nvSpPr>
            <p:spPr>
              <a:xfrm>
                <a:off x="454360" y="840897"/>
                <a:ext cx="72870" cy="50896"/>
              </a:xfrm>
              <a:custGeom>
                <a:rect b="b" l="l" r="r" t="t"/>
                <a:pathLst>
                  <a:path extrusionOk="0" h="1538" w="2202">
                    <a:moveTo>
                      <a:pt x="128" y="0"/>
                    </a:moveTo>
                    <a:cubicBezTo>
                      <a:pt x="50" y="0"/>
                      <a:pt x="1" y="124"/>
                      <a:pt x="84" y="182"/>
                    </a:cubicBezTo>
                    <a:cubicBezTo>
                      <a:pt x="696" y="625"/>
                      <a:pt x="1311" y="1067"/>
                      <a:pt x="1925" y="1512"/>
                    </a:cubicBezTo>
                    <a:cubicBezTo>
                      <a:pt x="1950" y="1530"/>
                      <a:pt x="1975" y="1538"/>
                      <a:pt x="1999" y="1538"/>
                    </a:cubicBezTo>
                    <a:cubicBezTo>
                      <a:pt x="2118" y="1538"/>
                      <a:pt x="2201" y="1345"/>
                      <a:pt x="2070" y="1259"/>
                    </a:cubicBezTo>
                    <a:lnTo>
                      <a:pt x="179" y="17"/>
                    </a:lnTo>
                    <a:cubicBezTo>
                      <a:pt x="161" y="5"/>
                      <a:pt x="144" y="0"/>
                      <a:pt x="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3" name="Google Shape;693;p34"/>
              <p:cNvSpPr/>
              <p:nvPr/>
            </p:nvSpPr>
            <p:spPr>
              <a:xfrm>
                <a:off x="509095" y="835238"/>
                <a:ext cx="57647" cy="54934"/>
              </a:xfrm>
              <a:custGeom>
                <a:rect b="b" l="l" r="r" t="t"/>
                <a:pathLst>
                  <a:path extrusionOk="0" h="1660" w="1742">
                    <a:moveTo>
                      <a:pt x="110" y="0"/>
                    </a:moveTo>
                    <a:cubicBezTo>
                      <a:pt x="24" y="0"/>
                      <a:pt x="0" y="140"/>
                      <a:pt x="93" y="177"/>
                    </a:cubicBezTo>
                    <a:cubicBezTo>
                      <a:pt x="735" y="431"/>
                      <a:pt x="1187" y="934"/>
                      <a:pt x="1441" y="1568"/>
                    </a:cubicBezTo>
                    <a:cubicBezTo>
                      <a:pt x="1466" y="1632"/>
                      <a:pt x="1523" y="1660"/>
                      <a:pt x="1578" y="1660"/>
                    </a:cubicBezTo>
                    <a:cubicBezTo>
                      <a:pt x="1662" y="1660"/>
                      <a:pt x="1742" y="1596"/>
                      <a:pt x="1706" y="1494"/>
                    </a:cubicBezTo>
                    <a:cubicBezTo>
                      <a:pt x="1452" y="782"/>
                      <a:pt x="850" y="244"/>
                      <a:pt x="141" y="6"/>
                    </a:cubicBezTo>
                    <a:cubicBezTo>
                      <a:pt x="130" y="2"/>
                      <a:pt x="120" y="0"/>
                      <a:pt x="1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94" name="Google Shape;694;p34"/>
            <p:cNvGrpSpPr/>
            <p:nvPr/>
          </p:nvGrpSpPr>
          <p:grpSpPr>
            <a:xfrm>
              <a:off x="588484" y="1891352"/>
              <a:ext cx="127241" cy="75219"/>
              <a:chOff x="588484" y="1891352"/>
              <a:chExt cx="127241" cy="75219"/>
            </a:xfrm>
          </p:grpSpPr>
          <p:sp>
            <p:nvSpPr>
              <p:cNvPr id="695" name="Google Shape;695;p34"/>
              <p:cNvSpPr/>
              <p:nvPr/>
            </p:nvSpPr>
            <p:spPr>
              <a:xfrm>
                <a:off x="588484" y="1891352"/>
                <a:ext cx="82268" cy="56919"/>
              </a:xfrm>
              <a:custGeom>
                <a:rect b="b" l="l" r="r" t="t"/>
                <a:pathLst>
                  <a:path extrusionOk="0" h="1720" w="2486">
                    <a:moveTo>
                      <a:pt x="2272" y="1"/>
                    </a:moveTo>
                    <a:cubicBezTo>
                      <a:pt x="2238" y="1"/>
                      <a:pt x="2204" y="16"/>
                      <a:pt x="2175" y="51"/>
                    </a:cubicBezTo>
                    <a:cubicBezTo>
                      <a:pt x="1630" y="731"/>
                      <a:pt x="923" y="1232"/>
                      <a:pt x="103" y="1532"/>
                    </a:cubicBezTo>
                    <a:cubicBezTo>
                      <a:pt x="0" y="1570"/>
                      <a:pt x="29" y="1719"/>
                      <a:pt x="122" y="1719"/>
                    </a:cubicBezTo>
                    <a:cubicBezTo>
                      <a:pt x="131" y="1719"/>
                      <a:pt x="141" y="1718"/>
                      <a:pt x="152" y="1714"/>
                    </a:cubicBezTo>
                    <a:cubicBezTo>
                      <a:pt x="1024" y="1433"/>
                      <a:pt x="1773" y="938"/>
                      <a:pt x="2387" y="261"/>
                    </a:cubicBezTo>
                    <a:cubicBezTo>
                      <a:pt x="2486" y="151"/>
                      <a:pt x="2380" y="1"/>
                      <a:pt x="227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6" name="Google Shape;696;p34"/>
              <p:cNvSpPr/>
              <p:nvPr/>
            </p:nvSpPr>
            <p:spPr>
              <a:xfrm>
                <a:off x="652849" y="1914782"/>
                <a:ext cx="62876" cy="51790"/>
              </a:xfrm>
              <a:custGeom>
                <a:rect b="b" l="l" r="r" t="t"/>
                <a:pathLst>
                  <a:path extrusionOk="0" h="1565" w="1900">
                    <a:moveTo>
                      <a:pt x="1663" y="1"/>
                    </a:moveTo>
                    <a:cubicBezTo>
                      <a:pt x="1623" y="1"/>
                      <a:pt x="1578" y="16"/>
                      <a:pt x="1534" y="51"/>
                    </a:cubicBezTo>
                    <a:lnTo>
                      <a:pt x="933" y="526"/>
                    </a:lnTo>
                    <a:cubicBezTo>
                      <a:pt x="894" y="553"/>
                      <a:pt x="871" y="599"/>
                      <a:pt x="871" y="648"/>
                    </a:cubicBezTo>
                    <a:cubicBezTo>
                      <a:pt x="606" y="885"/>
                      <a:pt x="339" y="1123"/>
                      <a:pt x="77" y="1365"/>
                    </a:cubicBezTo>
                    <a:cubicBezTo>
                      <a:pt x="1" y="1435"/>
                      <a:pt x="73" y="1564"/>
                      <a:pt x="158" y="1564"/>
                    </a:cubicBezTo>
                    <a:cubicBezTo>
                      <a:pt x="177" y="1564"/>
                      <a:pt x="197" y="1558"/>
                      <a:pt x="215" y="1544"/>
                    </a:cubicBezTo>
                    <a:cubicBezTo>
                      <a:pt x="695" y="1180"/>
                      <a:pt x="1160" y="801"/>
                      <a:pt x="1636" y="434"/>
                    </a:cubicBezTo>
                    <a:lnTo>
                      <a:pt x="1794" y="310"/>
                    </a:lnTo>
                    <a:lnTo>
                      <a:pt x="1788" y="305"/>
                    </a:lnTo>
                    <a:cubicBezTo>
                      <a:pt x="1900" y="178"/>
                      <a:pt x="1804" y="1"/>
                      <a:pt x="166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97" name="Google Shape;697;p34"/>
          <p:cNvGrpSpPr/>
          <p:nvPr/>
        </p:nvGrpSpPr>
        <p:grpSpPr>
          <a:xfrm>
            <a:off x="1004821" y="2303619"/>
            <a:ext cx="413557" cy="605096"/>
            <a:chOff x="1004821" y="2303619"/>
            <a:chExt cx="413557" cy="605096"/>
          </a:xfrm>
        </p:grpSpPr>
        <p:grpSp>
          <p:nvGrpSpPr>
            <p:cNvPr id="698" name="Google Shape;698;p34"/>
            <p:cNvGrpSpPr/>
            <p:nvPr/>
          </p:nvGrpSpPr>
          <p:grpSpPr>
            <a:xfrm>
              <a:off x="1004821" y="2303619"/>
              <a:ext cx="344559" cy="605096"/>
              <a:chOff x="1004821" y="2303619"/>
              <a:chExt cx="344559" cy="605096"/>
            </a:xfrm>
          </p:grpSpPr>
          <p:sp>
            <p:nvSpPr>
              <p:cNvPr id="699" name="Google Shape;699;p34"/>
              <p:cNvSpPr/>
              <p:nvPr/>
            </p:nvSpPr>
            <p:spPr>
              <a:xfrm>
                <a:off x="1004821" y="2303619"/>
                <a:ext cx="344559" cy="605096"/>
              </a:xfrm>
              <a:custGeom>
                <a:rect b="b" l="l" r="r" t="t"/>
                <a:pathLst>
                  <a:path extrusionOk="0" h="18285" w="10412">
                    <a:moveTo>
                      <a:pt x="2426" y="713"/>
                    </a:moveTo>
                    <a:cubicBezTo>
                      <a:pt x="4359" y="713"/>
                      <a:pt x="6449" y="1112"/>
                      <a:pt x="7404" y="2943"/>
                    </a:cubicBezTo>
                    <a:cubicBezTo>
                      <a:pt x="8860" y="5733"/>
                      <a:pt x="6372" y="7591"/>
                      <a:pt x="4037" y="8368"/>
                    </a:cubicBezTo>
                    <a:cubicBezTo>
                      <a:pt x="4027" y="8366"/>
                      <a:pt x="4016" y="8366"/>
                      <a:pt x="4005" y="8366"/>
                    </a:cubicBezTo>
                    <a:cubicBezTo>
                      <a:pt x="3831" y="8366"/>
                      <a:pt x="3697" y="8530"/>
                      <a:pt x="3740" y="8705"/>
                    </a:cubicBezTo>
                    <a:cubicBezTo>
                      <a:pt x="3723" y="8910"/>
                      <a:pt x="3857" y="9126"/>
                      <a:pt x="4085" y="9126"/>
                    </a:cubicBezTo>
                    <a:cubicBezTo>
                      <a:pt x="4121" y="9126"/>
                      <a:pt x="4159" y="9121"/>
                      <a:pt x="4200" y="9109"/>
                    </a:cubicBezTo>
                    <a:cubicBezTo>
                      <a:pt x="4285" y="9084"/>
                      <a:pt x="4368" y="9055"/>
                      <a:pt x="4452" y="9028"/>
                    </a:cubicBezTo>
                    <a:cubicBezTo>
                      <a:pt x="6954" y="9853"/>
                      <a:pt x="9965" y="11925"/>
                      <a:pt x="8281" y="14894"/>
                    </a:cubicBezTo>
                    <a:lnTo>
                      <a:pt x="8280" y="14895"/>
                    </a:lnTo>
                    <a:cubicBezTo>
                      <a:pt x="7207" y="16790"/>
                      <a:pt x="5046" y="17519"/>
                      <a:pt x="2951" y="17519"/>
                    </a:cubicBezTo>
                    <a:cubicBezTo>
                      <a:pt x="2251" y="17519"/>
                      <a:pt x="1557" y="17437"/>
                      <a:pt x="914" y="17291"/>
                    </a:cubicBezTo>
                    <a:cubicBezTo>
                      <a:pt x="887" y="17285"/>
                      <a:pt x="859" y="17282"/>
                      <a:pt x="830" y="17282"/>
                    </a:cubicBezTo>
                    <a:cubicBezTo>
                      <a:pt x="812" y="17282"/>
                      <a:pt x="793" y="17284"/>
                      <a:pt x="774" y="17286"/>
                    </a:cubicBezTo>
                    <a:cubicBezTo>
                      <a:pt x="1291" y="11823"/>
                      <a:pt x="1175" y="6240"/>
                      <a:pt x="1277" y="754"/>
                    </a:cubicBezTo>
                    <a:cubicBezTo>
                      <a:pt x="1646" y="730"/>
                      <a:pt x="2033" y="713"/>
                      <a:pt x="2426" y="713"/>
                    </a:cubicBezTo>
                    <a:close/>
                    <a:moveTo>
                      <a:pt x="3011" y="1"/>
                    </a:moveTo>
                    <a:cubicBezTo>
                      <a:pt x="2357" y="1"/>
                      <a:pt x="1711" y="85"/>
                      <a:pt x="1114" y="249"/>
                    </a:cubicBezTo>
                    <a:cubicBezTo>
                      <a:pt x="1086" y="256"/>
                      <a:pt x="1060" y="270"/>
                      <a:pt x="1037" y="287"/>
                    </a:cubicBezTo>
                    <a:cubicBezTo>
                      <a:pt x="995" y="274"/>
                      <a:pt x="951" y="267"/>
                      <a:pt x="906" y="267"/>
                    </a:cubicBezTo>
                    <a:cubicBezTo>
                      <a:pt x="717" y="267"/>
                      <a:pt x="526" y="389"/>
                      <a:pt x="519" y="633"/>
                    </a:cubicBezTo>
                    <a:cubicBezTo>
                      <a:pt x="381" y="6214"/>
                      <a:pt x="0" y="11890"/>
                      <a:pt x="297" y="17467"/>
                    </a:cubicBezTo>
                    <a:cubicBezTo>
                      <a:pt x="303" y="17582"/>
                      <a:pt x="369" y="17651"/>
                      <a:pt x="449" y="17677"/>
                    </a:cubicBezTo>
                    <a:cubicBezTo>
                      <a:pt x="447" y="17827"/>
                      <a:pt x="524" y="17971"/>
                      <a:pt x="714" y="18018"/>
                    </a:cubicBezTo>
                    <a:cubicBezTo>
                      <a:pt x="1413" y="18192"/>
                      <a:pt x="2171" y="18284"/>
                      <a:pt x="2939" y="18284"/>
                    </a:cubicBezTo>
                    <a:cubicBezTo>
                      <a:pt x="5505" y="18284"/>
                      <a:pt x="8187" y="17252"/>
                      <a:pt x="9197" y="14760"/>
                    </a:cubicBezTo>
                    <a:cubicBezTo>
                      <a:pt x="10412" y="11768"/>
                      <a:pt x="7970" y="9542"/>
                      <a:pt x="5359" y="8683"/>
                    </a:cubicBezTo>
                    <a:cubicBezTo>
                      <a:pt x="7505" y="7727"/>
                      <a:pt x="9188" y="5908"/>
                      <a:pt x="8364" y="3300"/>
                    </a:cubicBezTo>
                    <a:cubicBezTo>
                      <a:pt x="7644" y="1024"/>
                      <a:pt x="5284" y="1"/>
                      <a:pt x="301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0" name="Google Shape;700;p34"/>
              <p:cNvSpPr/>
              <p:nvPr/>
            </p:nvSpPr>
            <p:spPr>
              <a:xfrm>
                <a:off x="1099896" y="2690900"/>
                <a:ext cx="119960" cy="115691"/>
              </a:xfrm>
              <a:custGeom>
                <a:rect b="b" l="l" r="r" t="t"/>
                <a:pathLst>
                  <a:path extrusionOk="0" h="3496" w="3625">
                    <a:moveTo>
                      <a:pt x="1537" y="550"/>
                    </a:moveTo>
                    <a:cubicBezTo>
                      <a:pt x="1555" y="651"/>
                      <a:pt x="1633" y="731"/>
                      <a:pt x="1734" y="751"/>
                    </a:cubicBezTo>
                    <a:cubicBezTo>
                      <a:pt x="2292" y="873"/>
                      <a:pt x="2877" y="1077"/>
                      <a:pt x="2921" y="1753"/>
                    </a:cubicBezTo>
                    <a:cubicBezTo>
                      <a:pt x="2960" y="2340"/>
                      <a:pt x="2403" y="2842"/>
                      <a:pt x="1834" y="2842"/>
                    </a:cubicBezTo>
                    <a:cubicBezTo>
                      <a:pt x="1760" y="2842"/>
                      <a:pt x="1686" y="2833"/>
                      <a:pt x="1613" y="2815"/>
                    </a:cubicBezTo>
                    <a:cubicBezTo>
                      <a:pt x="1034" y="2673"/>
                      <a:pt x="645" y="2008"/>
                      <a:pt x="771" y="1437"/>
                    </a:cubicBezTo>
                    <a:cubicBezTo>
                      <a:pt x="864" y="1010"/>
                      <a:pt x="1167" y="723"/>
                      <a:pt x="1537" y="550"/>
                    </a:cubicBezTo>
                    <a:close/>
                    <a:moveTo>
                      <a:pt x="1867" y="1"/>
                    </a:moveTo>
                    <a:cubicBezTo>
                      <a:pt x="1038" y="1"/>
                      <a:pt x="264" y="625"/>
                      <a:pt x="138" y="1474"/>
                    </a:cubicBezTo>
                    <a:cubicBezTo>
                      <a:pt x="0" y="2411"/>
                      <a:pt x="736" y="3390"/>
                      <a:pt x="1685" y="3488"/>
                    </a:cubicBezTo>
                    <a:cubicBezTo>
                      <a:pt x="1737" y="3493"/>
                      <a:pt x="1789" y="3496"/>
                      <a:pt x="1841" y="3496"/>
                    </a:cubicBezTo>
                    <a:cubicBezTo>
                      <a:pt x="2717" y="3496"/>
                      <a:pt x="3565" y="2767"/>
                      <a:pt x="3597" y="1869"/>
                    </a:cubicBezTo>
                    <a:cubicBezTo>
                      <a:pt x="3624" y="1115"/>
                      <a:pt x="2996" y="279"/>
                      <a:pt x="2235" y="161"/>
                    </a:cubicBezTo>
                    <a:cubicBezTo>
                      <a:pt x="2224" y="91"/>
                      <a:pt x="2183" y="30"/>
                      <a:pt x="2108" y="19"/>
                    </a:cubicBezTo>
                    <a:cubicBezTo>
                      <a:pt x="2027" y="7"/>
                      <a:pt x="1947" y="1"/>
                      <a:pt x="18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1" name="Google Shape;701;p34"/>
              <p:cNvSpPr/>
              <p:nvPr/>
            </p:nvSpPr>
            <p:spPr>
              <a:xfrm>
                <a:off x="1100160" y="2414181"/>
                <a:ext cx="100006" cy="87298"/>
              </a:xfrm>
              <a:custGeom>
                <a:rect b="b" l="l" r="r" t="t"/>
                <a:pathLst>
                  <a:path extrusionOk="0" h="2638" w="3022">
                    <a:moveTo>
                      <a:pt x="1535" y="719"/>
                    </a:moveTo>
                    <a:cubicBezTo>
                      <a:pt x="1744" y="719"/>
                      <a:pt x="1945" y="806"/>
                      <a:pt x="2062" y="1017"/>
                    </a:cubicBezTo>
                    <a:cubicBezTo>
                      <a:pt x="2274" y="1406"/>
                      <a:pt x="1911" y="1899"/>
                      <a:pt x="1519" y="1979"/>
                    </a:cubicBezTo>
                    <a:cubicBezTo>
                      <a:pt x="1473" y="1988"/>
                      <a:pt x="1427" y="1992"/>
                      <a:pt x="1382" y="1992"/>
                    </a:cubicBezTo>
                    <a:cubicBezTo>
                      <a:pt x="968" y="1992"/>
                      <a:pt x="631" y="1615"/>
                      <a:pt x="626" y="1201"/>
                    </a:cubicBezTo>
                    <a:cubicBezTo>
                      <a:pt x="628" y="1040"/>
                      <a:pt x="680" y="885"/>
                      <a:pt x="778" y="758"/>
                    </a:cubicBezTo>
                    <a:cubicBezTo>
                      <a:pt x="835" y="822"/>
                      <a:pt x="915" y="856"/>
                      <a:pt x="996" y="856"/>
                    </a:cubicBezTo>
                    <a:cubicBezTo>
                      <a:pt x="1044" y="856"/>
                      <a:pt x="1093" y="844"/>
                      <a:pt x="1138" y="819"/>
                    </a:cubicBezTo>
                    <a:cubicBezTo>
                      <a:pt x="1260" y="756"/>
                      <a:pt x="1399" y="719"/>
                      <a:pt x="1535" y="719"/>
                    </a:cubicBezTo>
                    <a:close/>
                    <a:moveTo>
                      <a:pt x="1249" y="0"/>
                    </a:moveTo>
                    <a:cubicBezTo>
                      <a:pt x="616" y="0"/>
                      <a:pt x="45" y="527"/>
                      <a:pt x="25" y="1201"/>
                    </a:cubicBezTo>
                    <a:cubicBezTo>
                      <a:pt x="0" y="1976"/>
                      <a:pt x="644" y="2637"/>
                      <a:pt x="1398" y="2637"/>
                    </a:cubicBezTo>
                    <a:cubicBezTo>
                      <a:pt x="1494" y="2637"/>
                      <a:pt x="1592" y="2626"/>
                      <a:pt x="1691" y="2604"/>
                    </a:cubicBezTo>
                    <a:cubicBezTo>
                      <a:pt x="2458" y="2428"/>
                      <a:pt x="3022" y="1522"/>
                      <a:pt x="2668" y="775"/>
                    </a:cubicBezTo>
                    <a:cubicBezTo>
                      <a:pt x="2484" y="386"/>
                      <a:pt x="2058" y="113"/>
                      <a:pt x="1627" y="66"/>
                    </a:cubicBezTo>
                    <a:cubicBezTo>
                      <a:pt x="1625" y="66"/>
                      <a:pt x="1624" y="64"/>
                      <a:pt x="1622" y="63"/>
                    </a:cubicBezTo>
                    <a:cubicBezTo>
                      <a:pt x="1498" y="20"/>
                      <a:pt x="1373" y="0"/>
                      <a:pt x="12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02" name="Google Shape;702;p34"/>
            <p:cNvGrpSpPr/>
            <p:nvPr/>
          </p:nvGrpSpPr>
          <p:grpSpPr>
            <a:xfrm>
              <a:off x="1332668" y="2362060"/>
              <a:ext cx="85710" cy="97126"/>
              <a:chOff x="1332668" y="2362060"/>
              <a:chExt cx="85710" cy="97126"/>
            </a:xfrm>
          </p:grpSpPr>
          <p:sp>
            <p:nvSpPr>
              <p:cNvPr id="703" name="Google Shape;703;p34"/>
              <p:cNvSpPr/>
              <p:nvPr/>
            </p:nvSpPr>
            <p:spPr>
              <a:xfrm>
                <a:off x="1332668" y="2362060"/>
                <a:ext cx="23926" cy="80911"/>
              </a:xfrm>
              <a:custGeom>
                <a:rect b="b" l="l" r="r" t="t"/>
                <a:pathLst>
                  <a:path extrusionOk="0" h="2445" w="723">
                    <a:moveTo>
                      <a:pt x="256" y="0"/>
                    </a:moveTo>
                    <a:cubicBezTo>
                      <a:pt x="181" y="0"/>
                      <a:pt x="103" y="85"/>
                      <a:pt x="145" y="177"/>
                    </a:cubicBezTo>
                    <a:cubicBezTo>
                      <a:pt x="439" y="826"/>
                      <a:pt x="433" y="1569"/>
                      <a:pt x="74" y="2192"/>
                    </a:cubicBezTo>
                    <a:cubicBezTo>
                      <a:pt x="1" y="2323"/>
                      <a:pt x="125" y="2445"/>
                      <a:pt x="237" y="2445"/>
                    </a:cubicBezTo>
                    <a:cubicBezTo>
                      <a:pt x="288" y="2445"/>
                      <a:pt x="336" y="2420"/>
                      <a:pt x="362" y="2361"/>
                    </a:cubicBezTo>
                    <a:cubicBezTo>
                      <a:pt x="701" y="1599"/>
                      <a:pt x="722" y="811"/>
                      <a:pt x="344" y="59"/>
                    </a:cubicBezTo>
                    <a:cubicBezTo>
                      <a:pt x="323" y="17"/>
                      <a:pt x="290" y="0"/>
                      <a:pt x="2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4" name="Google Shape;704;p34"/>
              <p:cNvSpPr/>
              <p:nvPr/>
            </p:nvSpPr>
            <p:spPr>
              <a:xfrm>
                <a:off x="1385980" y="2383736"/>
                <a:ext cx="32398" cy="75451"/>
              </a:xfrm>
              <a:custGeom>
                <a:rect b="b" l="l" r="r" t="t"/>
                <a:pathLst>
                  <a:path extrusionOk="0" h="2280" w="979">
                    <a:moveTo>
                      <a:pt x="148" y="1"/>
                    </a:moveTo>
                    <a:cubicBezTo>
                      <a:pt x="67" y="1"/>
                      <a:pt x="0" y="109"/>
                      <a:pt x="67" y="192"/>
                    </a:cubicBezTo>
                    <a:cubicBezTo>
                      <a:pt x="508" y="745"/>
                      <a:pt x="548" y="1395"/>
                      <a:pt x="324" y="2044"/>
                    </a:cubicBezTo>
                    <a:cubicBezTo>
                      <a:pt x="280" y="2174"/>
                      <a:pt x="407" y="2280"/>
                      <a:pt x="522" y="2280"/>
                    </a:cubicBezTo>
                    <a:cubicBezTo>
                      <a:pt x="581" y="2280"/>
                      <a:pt x="636" y="2252"/>
                      <a:pt x="664" y="2187"/>
                    </a:cubicBezTo>
                    <a:cubicBezTo>
                      <a:pt x="978" y="1448"/>
                      <a:pt x="778" y="601"/>
                      <a:pt x="225" y="36"/>
                    </a:cubicBezTo>
                    <a:cubicBezTo>
                      <a:pt x="200" y="11"/>
                      <a:pt x="173" y="1"/>
                      <a:pt x="14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705" name="Google Shape;705;p34"/>
          <p:cNvGrpSpPr/>
          <p:nvPr/>
        </p:nvGrpSpPr>
        <p:grpSpPr>
          <a:xfrm>
            <a:off x="6523465" y="3921538"/>
            <a:ext cx="62909" cy="137996"/>
            <a:chOff x="2647665" y="2892963"/>
            <a:chExt cx="62909" cy="137996"/>
          </a:xfrm>
        </p:grpSpPr>
        <p:sp>
          <p:nvSpPr>
            <p:cNvPr id="706" name="Google Shape;706;p34"/>
            <p:cNvSpPr/>
            <p:nvPr/>
          </p:nvSpPr>
          <p:spPr>
            <a:xfrm>
              <a:off x="2679235" y="2917121"/>
              <a:ext cx="31339" cy="113838"/>
            </a:xfrm>
            <a:custGeom>
              <a:rect b="b" l="l" r="r" t="t"/>
              <a:pathLst>
                <a:path extrusionOk="0" h="3440" w="947">
                  <a:moveTo>
                    <a:pt x="711" y="1"/>
                  </a:moveTo>
                  <a:cubicBezTo>
                    <a:pt x="637" y="1"/>
                    <a:pt x="568" y="43"/>
                    <a:pt x="546" y="142"/>
                  </a:cubicBezTo>
                  <a:cubicBezTo>
                    <a:pt x="320" y="1179"/>
                    <a:pt x="145" y="2248"/>
                    <a:pt x="12" y="3300"/>
                  </a:cubicBezTo>
                  <a:cubicBezTo>
                    <a:pt x="0" y="3390"/>
                    <a:pt x="75" y="3439"/>
                    <a:pt x="151" y="3439"/>
                  </a:cubicBezTo>
                  <a:cubicBezTo>
                    <a:pt x="213" y="3439"/>
                    <a:pt x="275" y="3407"/>
                    <a:pt x="292" y="3339"/>
                  </a:cubicBezTo>
                  <a:cubicBezTo>
                    <a:pt x="545" y="2325"/>
                    <a:pt x="764" y="1280"/>
                    <a:pt x="925" y="246"/>
                  </a:cubicBezTo>
                  <a:cubicBezTo>
                    <a:pt x="947" y="100"/>
                    <a:pt x="823" y="1"/>
                    <a:pt x="7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4"/>
            <p:cNvSpPr/>
            <p:nvPr/>
          </p:nvSpPr>
          <p:spPr>
            <a:xfrm>
              <a:off x="2647665" y="2892963"/>
              <a:ext cx="22668" cy="82698"/>
            </a:xfrm>
            <a:custGeom>
              <a:rect b="b" l="l" r="r" t="t"/>
              <a:pathLst>
                <a:path extrusionOk="0" h="2499" w="685">
                  <a:moveTo>
                    <a:pt x="460" y="1"/>
                  </a:moveTo>
                  <a:cubicBezTo>
                    <a:pt x="367" y="1"/>
                    <a:pt x="274" y="62"/>
                    <a:pt x="258" y="195"/>
                  </a:cubicBezTo>
                  <a:cubicBezTo>
                    <a:pt x="171" y="914"/>
                    <a:pt x="71" y="1632"/>
                    <a:pt x="9" y="2352"/>
                  </a:cubicBezTo>
                  <a:cubicBezTo>
                    <a:pt x="1" y="2445"/>
                    <a:pt x="84" y="2499"/>
                    <a:pt x="165" y="2499"/>
                  </a:cubicBezTo>
                  <a:cubicBezTo>
                    <a:pt x="229" y="2499"/>
                    <a:pt x="291" y="2465"/>
                    <a:pt x="306" y="2392"/>
                  </a:cubicBezTo>
                  <a:cubicBezTo>
                    <a:pt x="444" y="1681"/>
                    <a:pt x="545" y="964"/>
                    <a:pt x="658" y="251"/>
                  </a:cubicBezTo>
                  <a:cubicBezTo>
                    <a:pt x="684" y="91"/>
                    <a:pt x="572" y="1"/>
                    <a:pt x="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8" name="Google Shape;708;p34"/>
          <p:cNvGrpSpPr/>
          <p:nvPr/>
        </p:nvGrpSpPr>
        <p:grpSpPr>
          <a:xfrm>
            <a:off x="4368" y="4500332"/>
            <a:ext cx="1550979" cy="1347924"/>
            <a:chOff x="4368" y="4500332"/>
            <a:chExt cx="1550979" cy="1347924"/>
          </a:xfrm>
        </p:grpSpPr>
        <p:grpSp>
          <p:nvGrpSpPr>
            <p:cNvPr id="709" name="Google Shape;709;p34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710" name="Google Shape;710;p34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rect b="b" l="l" r="r" t="t"/>
                <a:pathLst>
                  <a:path extrusionOk="0" h="40732" w="45547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1" name="Google Shape;711;p34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rect b="b" l="l" r="r" t="t"/>
                <a:pathLst>
                  <a:path extrusionOk="0" h="6472" w="9231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2" name="Google Shape;712;p34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rect b="b" l="l" r="r" t="t"/>
                <a:pathLst>
                  <a:path extrusionOk="0" h="6745" w="9274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3" name="Google Shape;713;p34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rect b="b" l="l" r="r" t="t"/>
                <a:pathLst>
                  <a:path extrusionOk="0" h="6829" w="8686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4" name="Google Shape;714;p34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rect b="b" l="l" r="r" t="t"/>
                <a:pathLst>
                  <a:path extrusionOk="0" h="6870" w="8592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5" name="Google Shape;715;p34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rect b="b" l="l" r="r" t="t"/>
                <a:pathLst>
                  <a:path extrusionOk="0" h="6241" w="9938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6" name="Google Shape;716;p34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rect b="b" l="l" r="r" t="t"/>
                <a:pathLst>
                  <a:path extrusionOk="0" h="6366" w="9188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7" name="Google Shape;717;p34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rect b="b" l="l" r="r" t="t"/>
                <a:pathLst>
                  <a:path extrusionOk="0" h="7140" w="9529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8" name="Google Shape;718;p34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rect b="b" l="l" r="r" t="t"/>
                <a:pathLst>
                  <a:path extrusionOk="0" h="7346" w="9344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9" name="Google Shape;719;p34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rect b="b" l="l" r="r" t="t"/>
                <a:pathLst>
                  <a:path extrusionOk="0" h="7395" w="9662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0" name="Google Shape;720;p34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rect b="b" l="l" r="r" t="t"/>
                <a:pathLst>
                  <a:path extrusionOk="0" h="7608" w="968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21" name="Google Shape;721;p34"/>
            <p:cNvSpPr/>
            <p:nvPr/>
          </p:nvSpPr>
          <p:spPr>
            <a:xfrm>
              <a:off x="1364603" y="5136171"/>
              <a:ext cx="119166" cy="46296"/>
            </a:xfrm>
            <a:custGeom>
              <a:rect b="b" l="l" r="r" t="t"/>
              <a:pathLst>
                <a:path extrusionOk="0" h="1399" w="3601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" name="Google Shape;722;p34"/>
            <p:cNvSpPr/>
            <p:nvPr/>
          </p:nvSpPr>
          <p:spPr>
            <a:xfrm>
              <a:off x="1437505" y="5176610"/>
              <a:ext cx="117842" cy="27599"/>
            </a:xfrm>
            <a:custGeom>
              <a:rect b="b" l="l" r="r" t="t"/>
              <a:pathLst>
                <a:path extrusionOk="0" h="834" w="3561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3" name="Google Shape;723;p34"/>
          <p:cNvGrpSpPr/>
          <p:nvPr/>
        </p:nvGrpSpPr>
        <p:grpSpPr>
          <a:xfrm>
            <a:off x="2277081" y="4450295"/>
            <a:ext cx="636336" cy="613800"/>
            <a:chOff x="2661531" y="4759645"/>
            <a:chExt cx="636336" cy="613800"/>
          </a:xfrm>
        </p:grpSpPr>
        <p:sp>
          <p:nvSpPr>
            <p:cNvPr id="724" name="Google Shape;724;p34"/>
            <p:cNvSpPr/>
            <p:nvPr/>
          </p:nvSpPr>
          <p:spPr>
            <a:xfrm>
              <a:off x="2661531" y="4759645"/>
              <a:ext cx="526601" cy="606916"/>
            </a:xfrm>
            <a:custGeom>
              <a:rect b="b" l="l" r="r" t="t"/>
              <a:pathLst>
                <a:path extrusionOk="0" h="18340" w="15913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34"/>
            <p:cNvSpPr/>
            <p:nvPr/>
          </p:nvSpPr>
          <p:spPr>
            <a:xfrm>
              <a:off x="3141173" y="5288794"/>
              <a:ext cx="74193" cy="84651"/>
            </a:xfrm>
            <a:custGeom>
              <a:rect b="b" l="l" r="r" t="t"/>
              <a:pathLst>
                <a:path extrusionOk="0" h="2558" w="2242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34"/>
            <p:cNvSpPr/>
            <p:nvPr/>
          </p:nvSpPr>
          <p:spPr>
            <a:xfrm>
              <a:off x="3220761" y="5295379"/>
              <a:ext cx="77106" cy="76973"/>
            </a:xfrm>
            <a:custGeom>
              <a:rect b="b" l="l" r="r" t="t"/>
              <a:pathLst>
                <a:path extrusionOk="0" h="2326" w="233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7" name="Google Shape;727;p34"/>
          <p:cNvGrpSpPr/>
          <p:nvPr/>
        </p:nvGrpSpPr>
        <p:grpSpPr>
          <a:xfrm>
            <a:off x="3260869" y="4155210"/>
            <a:ext cx="1065612" cy="1051580"/>
            <a:chOff x="3260869" y="4155210"/>
            <a:chExt cx="1065612" cy="1051580"/>
          </a:xfrm>
        </p:grpSpPr>
        <p:grpSp>
          <p:nvGrpSpPr>
            <p:cNvPr id="728" name="Google Shape;728;p34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729" name="Google Shape;729;p34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rect b="b" l="l" r="r" t="t"/>
                <a:pathLst>
                  <a:path extrusionOk="0" h="31777" w="32201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0" name="Google Shape;730;p34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rect b="b" l="l" r="r" t="t"/>
                <a:pathLst>
                  <a:path extrusionOk="0" h="7337" w="7559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1" name="Google Shape;731;p34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rect b="b" l="l" r="r" t="t"/>
                <a:pathLst>
                  <a:path extrusionOk="0" h="10403" w="12481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2" name="Google Shape;732;p34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rect b="b" l="l" r="r" t="t"/>
                <a:pathLst>
                  <a:path extrusionOk="0" h="10914" w="12041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3" name="Google Shape;733;p34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rect b="b" l="l" r="r" t="t"/>
                <a:pathLst>
                  <a:path extrusionOk="0" h="10662" w="11468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4" name="Google Shape;734;p34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rect b="b" l="l" r="r" t="t"/>
                <a:pathLst>
                  <a:path extrusionOk="0" h="10435" w="10935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35" name="Google Shape;735;p34"/>
            <p:cNvSpPr/>
            <p:nvPr/>
          </p:nvSpPr>
          <p:spPr>
            <a:xfrm>
              <a:off x="3992710" y="4206570"/>
              <a:ext cx="70950" cy="81573"/>
            </a:xfrm>
            <a:custGeom>
              <a:rect b="b" l="l" r="r" t="t"/>
              <a:pathLst>
                <a:path extrusionOk="0" h="2465" w="2144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" name="Google Shape;736;p34"/>
            <p:cNvSpPr/>
            <p:nvPr/>
          </p:nvSpPr>
          <p:spPr>
            <a:xfrm>
              <a:off x="4071933" y="4230363"/>
              <a:ext cx="60890" cy="66946"/>
            </a:xfrm>
            <a:custGeom>
              <a:rect b="b" l="l" r="r" t="t"/>
              <a:pathLst>
                <a:path extrusionOk="0" h="2023" w="184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7" name="Google Shape;737;p34"/>
          <p:cNvGrpSpPr/>
          <p:nvPr/>
        </p:nvGrpSpPr>
        <p:grpSpPr>
          <a:xfrm>
            <a:off x="4532051" y="4205029"/>
            <a:ext cx="591495" cy="708080"/>
            <a:chOff x="4349976" y="4801904"/>
            <a:chExt cx="591495" cy="708080"/>
          </a:xfrm>
        </p:grpSpPr>
        <p:sp>
          <p:nvSpPr>
            <p:cNvPr id="738" name="Google Shape;738;p34"/>
            <p:cNvSpPr/>
            <p:nvPr/>
          </p:nvSpPr>
          <p:spPr>
            <a:xfrm>
              <a:off x="4349976" y="4903597"/>
              <a:ext cx="591495" cy="606387"/>
            </a:xfrm>
            <a:custGeom>
              <a:rect b="b" l="l" r="r" t="t"/>
              <a:pathLst>
                <a:path extrusionOk="0" h="18324" w="17874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34"/>
            <p:cNvSpPr/>
            <p:nvPr/>
          </p:nvSpPr>
          <p:spPr>
            <a:xfrm>
              <a:off x="4533971" y="4859452"/>
              <a:ext cx="92626" cy="57482"/>
            </a:xfrm>
            <a:custGeom>
              <a:rect b="b" l="l" r="r" t="t"/>
              <a:pathLst>
                <a:path extrusionOk="0" h="1737" w="2799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34"/>
            <p:cNvSpPr/>
            <p:nvPr/>
          </p:nvSpPr>
          <p:spPr>
            <a:xfrm>
              <a:off x="4548134" y="4801904"/>
              <a:ext cx="94777" cy="51823"/>
            </a:xfrm>
            <a:custGeom>
              <a:rect b="b" l="l" r="r" t="t"/>
              <a:pathLst>
                <a:path extrusionOk="0" h="1566" w="2864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1" name="Google Shape;741;p34"/>
          <p:cNvGrpSpPr/>
          <p:nvPr/>
        </p:nvGrpSpPr>
        <p:grpSpPr>
          <a:xfrm>
            <a:off x="6032004" y="4926952"/>
            <a:ext cx="147626" cy="102487"/>
            <a:chOff x="5630954" y="5096427"/>
            <a:chExt cx="147626" cy="102487"/>
          </a:xfrm>
        </p:grpSpPr>
        <p:sp>
          <p:nvSpPr>
            <p:cNvPr id="742" name="Google Shape;742;p34"/>
            <p:cNvSpPr/>
            <p:nvPr/>
          </p:nvSpPr>
          <p:spPr>
            <a:xfrm>
              <a:off x="5630954" y="5129023"/>
              <a:ext cx="86173" cy="60195"/>
            </a:xfrm>
            <a:custGeom>
              <a:rect b="b" l="l" r="r" t="t"/>
              <a:pathLst>
                <a:path extrusionOk="0" h="1819" w="2604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34"/>
            <p:cNvSpPr/>
            <p:nvPr/>
          </p:nvSpPr>
          <p:spPr>
            <a:xfrm>
              <a:off x="5696146" y="5096427"/>
              <a:ext cx="82433" cy="102487"/>
            </a:xfrm>
            <a:custGeom>
              <a:rect b="b" l="l" r="r" t="t"/>
              <a:pathLst>
                <a:path extrusionOk="0" h="3097" w="2491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4" name="Google Shape;744;p34"/>
          <p:cNvGrpSpPr/>
          <p:nvPr/>
        </p:nvGrpSpPr>
        <p:grpSpPr>
          <a:xfrm>
            <a:off x="6489077" y="4366183"/>
            <a:ext cx="519354" cy="629618"/>
            <a:chOff x="5587702" y="3976345"/>
            <a:chExt cx="519354" cy="629618"/>
          </a:xfrm>
        </p:grpSpPr>
        <p:sp>
          <p:nvSpPr>
            <p:cNvPr id="745" name="Google Shape;745;p34"/>
            <p:cNvSpPr/>
            <p:nvPr/>
          </p:nvSpPr>
          <p:spPr>
            <a:xfrm>
              <a:off x="5587702" y="3976345"/>
              <a:ext cx="374839" cy="629618"/>
            </a:xfrm>
            <a:custGeom>
              <a:rect b="b" l="l" r="r" t="t"/>
              <a:pathLst>
                <a:path extrusionOk="0" h="19026" w="11327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34"/>
            <p:cNvSpPr/>
            <p:nvPr/>
          </p:nvSpPr>
          <p:spPr>
            <a:xfrm>
              <a:off x="5989610" y="4164344"/>
              <a:ext cx="48050" cy="85544"/>
            </a:xfrm>
            <a:custGeom>
              <a:rect b="b" l="l" r="r" t="t"/>
              <a:pathLst>
                <a:path extrusionOk="0" h="2585" w="1452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34"/>
            <p:cNvSpPr/>
            <p:nvPr/>
          </p:nvSpPr>
          <p:spPr>
            <a:xfrm>
              <a:off x="6052188" y="4181552"/>
              <a:ext cx="54867" cy="92891"/>
            </a:xfrm>
            <a:custGeom>
              <a:rect b="b" l="l" r="r" t="t"/>
              <a:pathLst>
                <a:path extrusionOk="0" h="2807" w="1658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8" name="Google Shape;748;p34"/>
          <p:cNvGrpSpPr/>
          <p:nvPr/>
        </p:nvGrpSpPr>
        <p:grpSpPr>
          <a:xfrm>
            <a:off x="7485304" y="3464717"/>
            <a:ext cx="540037" cy="623992"/>
            <a:chOff x="7346204" y="3514142"/>
            <a:chExt cx="540037" cy="623992"/>
          </a:xfrm>
        </p:grpSpPr>
        <p:sp>
          <p:nvSpPr>
            <p:cNvPr id="749" name="Google Shape;749;p34"/>
            <p:cNvSpPr/>
            <p:nvPr/>
          </p:nvSpPr>
          <p:spPr>
            <a:xfrm>
              <a:off x="7346204" y="3514142"/>
              <a:ext cx="469152" cy="577729"/>
            </a:xfrm>
            <a:custGeom>
              <a:rect b="b" l="l" r="r" t="t"/>
              <a:pathLst>
                <a:path extrusionOk="0" h="17458" w="14177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34"/>
            <p:cNvSpPr/>
            <p:nvPr/>
          </p:nvSpPr>
          <p:spPr>
            <a:xfrm>
              <a:off x="7755062" y="4055370"/>
              <a:ext cx="79157" cy="80117"/>
            </a:xfrm>
            <a:custGeom>
              <a:rect b="b" l="l" r="r" t="t"/>
              <a:pathLst>
                <a:path extrusionOk="0" h="2421" w="2392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34"/>
            <p:cNvSpPr/>
            <p:nvPr/>
          </p:nvSpPr>
          <p:spPr>
            <a:xfrm>
              <a:off x="7839084" y="4060731"/>
              <a:ext cx="47157" cy="77403"/>
            </a:xfrm>
            <a:custGeom>
              <a:rect b="b" l="l" r="r" t="t"/>
              <a:pathLst>
                <a:path extrusionOk="0" h="2339" w="1425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2" name="Google Shape;752;p34"/>
          <p:cNvGrpSpPr/>
          <p:nvPr/>
        </p:nvGrpSpPr>
        <p:grpSpPr>
          <a:xfrm>
            <a:off x="7485292" y="4430739"/>
            <a:ext cx="1375953" cy="924075"/>
            <a:chOff x="7485292" y="4430739"/>
            <a:chExt cx="1375953" cy="924075"/>
          </a:xfrm>
        </p:grpSpPr>
        <p:sp>
          <p:nvSpPr>
            <p:cNvPr id="753" name="Google Shape;753;p34"/>
            <p:cNvSpPr/>
            <p:nvPr/>
          </p:nvSpPr>
          <p:spPr>
            <a:xfrm>
              <a:off x="7485292" y="4430739"/>
              <a:ext cx="1375953" cy="924075"/>
            </a:xfrm>
            <a:custGeom>
              <a:rect b="b" l="l" r="r" t="t"/>
              <a:pathLst>
                <a:path extrusionOk="0" h="27924" w="41579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34"/>
            <p:cNvSpPr/>
            <p:nvPr/>
          </p:nvSpPr>
          <p:spPr>
            <a:xfrm>
              <a:off x="8408507" y="4803526"/>
              <a:ext cx="134587" cy="42888"/>
            </a:xfrm>
            <a:custGeom>
              <a:rect b="b" l="l" r="r" t="t"/>
              <a:pathLst>
                <a:path extrusionOk="0" h="1296" w="4067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34"/>
            <p:cNvSpPr/>
            <p:nvPr/>
          </p:nvSpPr>
          <p:spPr>
            <a:xfrm>
              <a:off x="8480218" y="4767819"/>
              <a:ext cx="105400" cy="27963"/>
            </a:xfrm>
            <a:custGeom>
              <a:rect b="b" l="l" r="r" t="t"/>
              <a:pathLst>
                <a:path extrusionOk="0" h="845" w="3185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6" name="Google Shape;756;p34"/>
          <p:cNvGrpSpPr/>
          <p:nvPr/>
        </p:nvGrpSpPr>
        <p:grpSpPr>
          <a:xfrm>
            <a:off x="8490510" y="1991557"/>
            <a:ext cx="536463" cy="705466"/>
            <a:chOff x="8490510" y="1991557"/>
            <a:chExt cx="536463" cy="705466"/>
          </a:xfrm>
        </p:grpSpPr>
        <p:grpSp>
          <p:nvGrpSpPr>
            <p:cNvPr id="757" name="Google Shape;757;p34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758" name="Google Shape;758;p34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rect b="b" l="l" r="r" t="t"/>
                <a:pathLst>
                  <a:path extrusionOk="0" h="17414" w="16211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9" name="Google Shape;759;p34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rect b="b" l="l" r="r" t="t"/>
                <a:pathLst>
                  <a:path extrusionOk="0" h="5197" w="4599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60" name="Google Shape;760;p34"/>
            <p:cNvSpPr/>
            <p:nvPr/>
          </p:nvSpPr>
          <p:spPr>
            <a:xfrm>
              <a:off x="8597399" y="2575705"/>
              <a:ext cx="71844" cy="67674"/>
            </a:xfrm>
            <a:custGeom>
              <a:rect b="b" l="l" r="r" t="t"/>
              <a:pathLst>
                <a:path extrusionOk="0" h="2045" w="2171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34"/>
            <p:cNvSpPr/>
            <p:nvPr/>
          </p:nvSpPr>
          <p:spPr>
            <a:xfrm>
              <a:off x="8587736" y="2657444"/>
              <a:ext cx="91137" cy="39579"/>
            </a:xfrm>
            <a:custGeom>
              <a:rect b="b" l="l" r="r" t="t"/>
              <a:pathLst>
                <a:path extrusionOk="0" h="1196" w="2754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2" name="Google Shape;762;p34"/>
          <p:cNvGrpSpPr/>
          <p:nvPr/>
        </p:nvGrpSpPr>
        <p:grpSpPr>
          <a:xfrm>
            <a:off x="8454538" y="1064636"/>
            <a:ext cx="841873" cy="594507"/>
            <a:chOff x="8454538" y="1064636"/>
            <a:chExt cx="841873" cy="594507"/>
          </a:xfrm>
        </p:grpSpPr>
        <p:sp>
          <p:nvSpPr>
            <p:cNvPr id="763" name="Google Shape;763;p34"/>
            <p:cNvSpPr/>
            <p:nvPr/>
          </p:nvSpPr>
          <p:spPr>
            <a:xfrm>
              <a:off x="8457550" y="1064636"/>
              <a:ext cx="838862" cy="594507"/>
            </a:xfrm>
            <a:custGeom>
              <a:rect b="b" l="l" r="r" t="t"/>
              <a:pathLst>
                <a:path extrusionOk="0" h="17965" w="25349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8682546" y="1188600"/>
              <a:ext cx="424312" cy="302234"/>
            </a:xfrm>
            <a:custGeom>
              <a:rect b="b" l="l" r="r" t="t"/>
              <a:pathLst>
                <a:path extrusionOk="0" h="9133" w="12822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8470754" y="1133435"/>
              <a:ext cx="70983" cy="92990"/>
            </a:xfrm>
            <a:custGeom>
              <a:rect b="b" l="l" r="r" t="t"/>
              <a:pathLst>
                <a:path extrusionOk="0" h="2810" w="2145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8454538" y="1100574"/>
              <a:ext cx="79852" cy="60625"/>
            </a:xfrm>
            <a:custGeom>
              <a:rect b="b" l="l" r="r" t="t"/>
              <a:pathLst>
                <a:path extrusionOk="0" h="1832" w="2413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7" name="Google Shape;767;p34"/>
          <p:cNvGrpSpPr/>
          <p:nvPr/>
        </p:nvGrpSpPr>
        <p:grpSpPr>
          <a:xfrm>
            <a:off x="7961559" y="-202278"/>
            <a:ext cx="1015476" cy="922487"/>
            <a:chOff x="7961559" y="-202278"/>
            <a:chExt cx="1015476" cy="922487"/>
          </a:xfrm>
        </p:grpSpPr>
        <p:grpSp>
          <p:nvGrpSpPr>
            <p:cNvPr id="768" name="Google Shape;768;p34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769" name="Google Shape;769;p34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rect b="b" l="l" r="r" t="t"/>
                <a:pathLst>
                  <a:path extrusionOk="0" h="25423" w="30686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0" name="Google Shape;770;p34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rect b="b" l="l" r="r" t="t"/>
                <a:pathLst>
                  <a:path extrusionOk="0" h="7206" w="13731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1" name="Google Shape;771;p34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rect b="b" l="l" r="r" t="t"/>
                <a:pathLst>
                  <a:path extrusionOk="0" h="4136" w="14139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2" name="Google Shape;772;p34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rect b="b" l="l" r="r" t="t"/>
                <a:pathLst>
                  <a:path extrusionOk="0" h="2926" w="8604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3" name="Google Shape;773;p34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rect b="b" l="l" r="r" t="t"/>
                <a:pathLst>
                  <a:path extrusionOk="0" h="4157" w="1337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4" name="Google Shape;774;p34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rect b="b" l="l" r="r" t="t"/>
                <a:pathLst>
                  <a:path extrusionOk="0" h="3223" w="8382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75" name="Google Shape;775;p34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776" name="Google Shape;776;p34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rect b="b" l="l" r="r" t="t"/>
                <a:pathLst>
                  <a:path extrusionOk="0" h="1047" w="314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7" name="Google Shape;777;p34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rect b="b" l="l" r="r" t="t"/>
                <a:pathLst>
                  <a:path extrusionOk="0" h="1326" w="2929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778" name="Google Shape;778;p34"/>
          <p:cNvGrpSpPr/>
          <p:nvPr/>
        </p:nvGrpSpPr>
        <p:grpSpPr>
          <a:xfrm>
            <a:off x="5329119" y="4310202"/>
            <a:ext cx="772313" cy="497744"/>
            <a:chOff x="4816519" y="4288164"/>
            <a:chExt cx="772313" cy="497744"/>
          </a:xfrm>
        </p:grpSpPr>
        <p:sp>
          <p:nvSpPr>
            <p:cNvPr id="779" name="Google Shape;779;p34"/>
            <p:cNvSpPr/>
            <p:nvPr/>
          </p:nvSpPr>
          <p:spPr>
            <a:xfrm>
              <a:off x="4925186" y="4301061"/>
              <a:ext cx="627897" cy="471965"/>
            </a:xfrm>
            <a:custGeom>
              <a:rect b="b" l="l" r="r" t="t"/>
              <a:pathLst>
                <a:path extrusionOk="0" h="14262" w="18974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34"/>
            <p:cNvSpPr/>
            <p:nvPr/>
          </p:nvSpPr>
          <p:spPr>
            <a:xfrm>
              <a:off x="4816519" y="4288164"/>
              <a:ext cx="772313" cy="497744"/>
            </a:xfrm>
            <a:custGeom>
              <a:rect b="b" l="l" r="r" t="t"/>
              <a:pathLst>
                <a:path extrusionOk="0" h="15041" w="23338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781" name="Google Shape;781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8688" y="390050"/>
            <a:ext cx="1026623" cy="102662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82" name="Google Shape;782;p34"/>
          <p:cNvGrpSpPr/>
          <p:nvPr/>
        </p:nvGrpSpPr>
        <p:grpSpPr>
          <a:xfrm>
            <a:off x="3611662" y="2854412"/>
            <a:ext cx="360588" cy="342704"/>
            <a:chOff x="2308999" y="4492297"/>
            <a:chExt cx="355119" cy="362382"/>
          </a:xfrm>
        </p:grpSpPr>
        <p:sp>
          <p:nvSpPr>
            <p:cNvPr id="783" name="Google Shape;783;p34"/>
            <p:cNvSpPr/>
            <p:nvPr/>
          </p:nvSpPr>
          <p:spPr>
            <a:xfrm>
              <a:off x="2576583" y="4556803"/>
              <a:ext cx="15620" cy="49482"/>
            </a:xfrm>
            <a:custGeom>
              <a:rect b="b" l="l" r="r" t="t"/>
              <a:pathLst>
                <a:path extrusionOk="0" h="10213" w="3224">
                  <a:moveTo>
                    <a:pt x="1006" y="1"/>
                  </a:moveTo>
                  <a:cubicBezTo>
                    <a:pt x="501" y="1"/>
                    <a:pt x="0" y="531"/>
                    <a:pt x="351" y="1092"/>
                  </a:cubicBezTo>
                  <a:cubicBezTo>
                    <a:pt x="1762" y="3357"/>
                    <a:pt x="358" y="7020"/>
                    <a:pt x="251" y="9497"/>
                  </a:cubicBezTo>
                  <a:cubicBezTo>
                    <a:pt x="231" y="9974"/>
                    <a:pt x="582" y="10212"/>
                    <a:pt x="944" y="10212"/>
                  </a:cubicBezTo>
                  <a:cubicBezTo>
                    <a:pt x="1306" y="10212"/>
                    <a:pt x="1678" y="9973"/>
                    <a:pt x="1698" y="9497"/>
                  </a:cubicBezTo>
                  <a:cubicBezTo>
                    <a:pt x="1819" y="6668"/>
                    <a:pt x="3223" y="2952"/>
                    <a:pt x="1600" y="345"/>
                  </a:cubicBezTo>
                  <a:cubicBezTo>
                    <a:pt x="1448" y="102"/>
                    <a:pt x="1227" y="1"/>
                    <a:pt x="1006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34"/>
            <p:cNvSpPr/>
            <p:nvPr/>
          </p:nvSpPr>
          <p:spPr>
            <a:xfrm>
              <a:off x="2524771" y="4600597"/>
              <a:ext cx="61057" cy="58838"/>
            </a:xfrm>
            <a:custGeom>
              <a:rect b="b" l="l" r="r" t="t"/>
              <a:pathLst>
                <a:path extrusionOk="0" h="12144" w="12602">
                  <a:moveTo>
                    <a:pt x="6223" y="0"/>
                  </a:moveTo>
                  <a:cubicBezTo>
                    <a:pt x="4473" y="0"/>
                    <a:pt x="2840" y="461"/>
                    <a:pt x="1728" y="2187"/>
                  </a:cubicBezTo>
                  <a:cubicBezTo>
                    <a:pt x="1" y="4867"/>
                    <a:pt x="1306" y="8449"/>
                    <a:pt x="1088" y="11431"/>
                  </a:cubicBezTo>
                  <a:cubicBezTo>
                    <a:pt x="1053" y="11907"/>
                    <a:pt x="1396" y="12143"/>
                    <a:pt x="1757" y="12143"/>
                  </a:cubicBezTo>
                  <a:cubicBezTo>
                    <a:pt x="2119" y="12143"/>
                    <a:pt x="2500" y="11905"/>
                    <a:pt x="2534" y="11431"/>
                  </a:cubicBezTo>
                  <a:cubicBezTo>
                    <a:pt x="2717" y="8923"/>
                    <a:pt x="1874" y="6253"/>
                    <a:pt x="2532" y="3802"/>
                  </a:cubicBezTo>
                  <a:cubicBezTo>
                    <a:pt x="3033" y="1931"/>
                    <a:pt x="4578" y="1432"/>
                    <a:pt x="6332" y="1432"/>
                  </a:cubicBezTo>
                  <a:cubicBezTo>
                    <a:pt x="8215" y="1432"/>
                    <a:pt x="10339" y="2007"/>
                    <a:pt x="11669" y="2076"/>
                  </a:cubicBezTo>
                  <a:cubicBezTo>
                    <a:pt x="11684" y="2077"/>
                    <a:pt x="11699" y="2078"/>
                    <a:pt x="11713" y="2078"/>
                  </a:cubicBezTo>
                  <a:cubicBezTo>
                    <a:pt x="12601" y="2078"/>
                    <a:pt x="12583" y="643"/>
                    <a:pt x="11669" y="595"/>
                  </a:cubicBezTo>
                  <a:cubicBezTo>
                    <a:pt x="10036" y="510"/>
                    <a:pt x="8064" y="0"/>
                    <a:pt x="6223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34"/>
            <p:cNvSpPr/>
            <p:nvPr/>
          </p:nvSpPr>
          <p:spPr>
            <a:xfrm>
              <a:off x="2531098" y="4652574"/>
              <a:ext cx="53082" cy="11342"/>
            </a:xfrm>
            <a:custGeom>
              <a:rect b="b" l="l" r="r" t="t"/>
              <a:pathLst>
                <a:path extrusionOk="0" h="2341" w="10956">
                  <a:moveTo>
                    <a:pt x="6428" y="0"/>
                  </a:moveTo>
                  <a:cubicBezTo>
                    <a:pt x="4553" y="0"/>
                    <a:pt x="2578" y="376"/>
                    <a:pt x="933" y="401"/>
                  </a:cubicBezTo>
                  <a:cubicBezTo>
                    <a:pt x="7" y="415"/>
                    <a:pt x="1" y="1882"/>
                    <a:pt x="919" y="1882"/>
                  </a:cubicBezTo>
                  <a:cubicBezTo>
                    <a:pt x="924" y="1882"/>
                    <a:pt x="928" y="1882"/>
                    <a:pt x="933" y="1882"/>
                  </a:cubicBezTo>
                  <a:cubicBezTo>
                    <a:pt x="2465" y="1860"/>
                    <a:pt x="4459" y="1446"/>
                    <a:pt x="6300" y="1446"/>
                  </a:cubicBezTo>
                  <a:cubicBezTo>
                    <a:pt x="7515" y="1446"/>
                    <a:pt x="8664" y="1626"/>
                    <a:pt x="9569" y="2219"/>
                  </a:cubicBezTo>
                  <a:cubicBezTo>
                    <a:pt x="9698" y="2304"/>
                    <a:pt x="9824" y="2341"/>
                    <a:pt x="9943" y="2341"/>
                  </a:cubicBezTo>
                  <a:cubicBezTo>
                    <a:pt x="10553" y="2341"/>
                    <a:pt x="10955" y="1371"/>
                    <a:pt x="10299" y="942"/>
                  </a:cubicBezTo>
                  <a:cubicBezTo>
                    <a:pt x="9185" y="212"/>
                    <a:pt x="7835" y="0"/>
                    <a:pt x="6428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2571472" y="4658945"/>
              <a:ext cx="12965" cy="45160"/>
            </a:xfrm>
            <a:custGeom>
              <a:rect b="b" l="l" r="r" t="t"/>
              <a:pathLst>
                <a:path extrusionOk="0" h="9321" w="2676">
                  <a:moveTo>
                    <a:pt x="1508" y="0"/>
                  </a:moveTo>
                  <a:cubicBezTo>
                    <a:pt x="1147" y="0"/>
                    <a:pt x="818" y="233"/>
                    <a:pt x="878" y="704"/>
                  </a:cubicBezTo>
                  <a:cubicBezTo>
                    <a:pt x="1227" y="3430"/>
                    <a:pt x="135" y="5930"/>
                    <a:pt x="20" y="8604"/>
                  </a:cubicBezTo>
                  <a:cubicBezTo>
                    <a:pt x="0" y="9082"/>
                    <a:pt x="351" y="9320"/>
                    <a:pt x="712" y="9320"/>
                  </a:cubicBezTo>
                  <a:cubicBezTo>
                    <a:pt x="1074" y="9320"/>
                    <a:pt x="1447" y="9081"/>
                    <a:pt x="1467" y="8604"/>
                  </a:cubicBezTo>
                  <a:cubicBezTo>
                    <a:pt x="1582" y="5926"/>
                    <a:pt x="2675" y="3438"/>
                    <a:pt x="2325" y="704"/>
                  </a:cubicBezTo>
                  <a:cubicBezTo>
                    <a:pt x="2264" y="236"/>
                    <a:pt x="1870" y="0"/>
                    <a:pt x="1508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34"/>
            <p:cNvSpPr/>
            <p:nvPr/>
          </p:nvSpPr>
          <p:spPr>
            <a:xfrm>
              <a:off x="2468564" y="4554860"/>
              <a:ext cx="119342" cy="100335"/>
            </a:xfrm>
            <a:custGeom>
              <a:rect b="b" l="l" r="r" t="t"/>
              <a:pathLst>
                <a:path extrusionOk="0" h="20709" w="24632">
                  <a:moveTo>
                    <a:pt x="14705" y="0"/>
                  </a:moveTo>
                  <a:cubicBezTo>
                    <a:pt x="13795" y="0"/>
                    <a:pt x="12883" y="49"/>
                    <a:pt x="11968" y="183"/>
                  </a:cubicBezTo>
                  <a:cubicBezTo>
                    <a:pt x="8596" y="673"/>
                    <a:pt x="5146" y="3050"/>
                    <a:pt x="3048" y="5714"/>
                  </a:cubicBezTo>
                  <a:cubicBezTo>
                    <a:pt x="1390" y="7821"/>
                    <a:pt x="745" y="10476"/>
                    <a:pt x="662" y="13123"/>
                  </a:cubicBezTo>
                  <a:cubicBezTo>
                    <a:pt x="597" y="15259"/>
                    <a:pt x="0" y="18455"/>
                    <a:pt x="1215" y="20366"/>
                  </a:cubicBezTo>
                  <a:cubicBezTo>
                    <a:pt x="1369" y="20608"/>
                    <a:pt x="1591" y="20709"/>
                    <a:pt x="1812" y="20709"/>
                  </a:cubicBezTo>
                  <a:cubicBezTo>
                    <a:pt x="2320" y="20709"/>
                    <a:pt x="2820" y="20179"/>
                    <a:pt x="2464" y="19619"/>
                  </a:cubicBezTo>
                  <a:cubicBezTo>
                    <a:pt x="1549" y="18179"/>
                    <a:pt x="2031" y="15406"/>
                    <a:pt x="2085" y="13773"/>
                  </a:cubicBezTo>
                  <a:cubicBezTo>
                    <a:pt x="2198" y="10529"/>
                    <a:pt x="2976" y="7861"/>
                    <a:pt x="5194" y="5443"/>
                  </a:cubicBezTo>
                  <a:cubicBezTo>
                    <a:pt x="8106" y="2267"/>
                    <a:pt x="11615" y="1654"/>
                    <a:pt x="15285" y="1654"/>
                  </a:cubicBezTo>
                  <a:cubicBezTo>
                    <a:pt x="17589" y="1654"/>
                    <a:pt x="19958" y="1896"/>
                    <a:pt x="22283" y="1896"/>
                  </a:cubicBezTo>
                  <a:cubicBezTo>
                    <a:pt x="22757" y="1896"/>
                    <a:pt x="23230" y="1886"/>
                    <a:pt x="23700" y="1862"/>
                  </a:cubicBezTo>
                  <a:cubicBezTo>
                    <a:pt x="24612" y="1815"/>
                    <a:pt x="24631" y="379"/>
                    <a:pt x="23744" y="379"/>
                  </a:cubicBezTo>
                  <a:cubicBezTo>
                    <a:pt x="23729" y="379"/>
                    <a:pt x="23715" y="379"/>
                    <a:pt x="23700" y="380"/>
                  </a:cubicBezTo>
                  <a:lnTo>
                    <a:pt x="23698" y="379"/>
                  </a:lnTo>
                  <a:cubicBezTo>
                    <a:pt x="23316" y="399"/>
                    <a:pt x="22933" y="407"/>
                    <a:pt x="22552" y="407"/>
                  </a:cubicBezTo>
                  <a:cubicBezTo>
                    <a:pt x="19925" y="407"/>
                    <a:pt x="17321" y="0"/>
                    <a:pt x="14705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34"/>
            <p:cNvSpPr/>
            <p:nvPr/>
          </p:nvSpPr>
          <p:spPr>
            <a:xfrm>
              <a:off x="2445235" y="4645956"/>
              <a:ext cx="36769" cy="9361"/>
            </a:xfrm>
            <a:custGeom>
              <a:rect b="b" l="l" r="r" t="t"/>
              <a:pathLst>
                <a:path extrusionOk="0" h="1932" w="7589">
                  <a:moveTo>
                    <a:pt x="2738" y="0"/>
                  </a:moveTo>
                  <a:cubicBezTo>
                    <a:pt x="1931" y="0"/>
                    <a:pt x="1175" y="159"/>
                    <a:pt x="572" y="667"/>
                  </a:cubicBezTo>
                  <a:cubicBezTo>
                    <a:pt x="1" y="1146"/>
                    <a:pt x="522" y="1895"/>
                    <a:pt x="1119" y="1895"/>
                  </a:cubicBezTo>
                  <a:cubicBezTo>
                    <a:pt x="1278" y="1895"/>
                    <a:pt x="1443" y="1841"/>
                    <a:pt x="1595" y="1715"/>
                  </a:cubicBezTo>
                  <a:cubicBezTo>
                    <a:pt x="1799" y="1542"/>
                    <a:pt x="2120" y="1488"/>
                    <a:pt x="2467" y="1488"/>
                  </a:cubicBezTo>
                  <a:cubicBezTo>
                    <a:pt x="2960" y="1488"/>
                    <a:pt x="3506" y="1598"/>
                    <a:pt x="3841" y="1634"/>
                  </a:cubicBezTo>
                  <a:cubicBezTo>
                    <a:pt x="4780" y="1738"/>
                    <a:pt x="5709" y="1911"/>
                    <a:pt x="6654" y="1931"/>
                  </a:cubicBezTo>
                  <a:cubicBezTo>
                    <a:pt x="6661" y="1931"/>
                    <a:pt x="6667" y="1931"/>
                    <a:pt x="6673" y="1931"/>
                  </a:cubicBezTo>
                  <a:cubicBezTo>
                    <a:pt x="7588" y="1931"/>
                    <a:pt x="7580" y="470"/>
                    <a:pt x="6654" y="450"/>
                  </a:cubicBezTo>
                  <a:cubicBezTo>
                    <a:pt x="5512" y="426"/>
                    <a:pt x="4057" y="0"/>
                    <a:pt x="2738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34"/>
            <p:cNvSpPr/>
            <p:nvPr/>
          </p:nvSpPr>
          <p:spPr>
            <a:xfrm>
              <a:off x="2442924" y="4648247"/>
              <a:ext cx="12718" cy="53823"/>
            </a:xfrm>
            <a:custGeom>
              <a:rect b="b" l="l" r="r" t="t"/>
              <a:pathLst>
                <a:path extrusionOk="0" h="11109" w="2625">
                  <a:moveTo>
                    <a:pt x="1140" y="1"/>
                  </a:moveTo>
                  <a:cubicBezTo>
                    <a:pt x="779" y="1"/>
                    <a:pt x="414" y="240"/>
                    <a:pt x="408" y="717"/>
                  </a:cubicBezTo>
                  <a:lnTo>
                    <a:pt x="407" y="717"/>
                  </a:lnTo>
                  <a:cubicBezTo>
                    <a:pt x="381" y="2841"/>
                    <a:pt x="143" y="4955"/>
                    <a:pt x="127" y="7080"/>
                  </a:cubicBezTo>
                  <a:cubicBezTo>
                    <a:pt x="118" y="8235"/>
                    <a:pt x="1" y="10353"/>
                    <a:pt x="1194" y="11013"/>
                  </a:cubicBezTo>
                  <a:cubicBezTo>
                    <a:pt x="1315" y="11079"/>
                    <a:pt x="1434" y="11109"/>
                    <a:pt x="1546" y="11109"/>
                  </a:cubicBezTo>
                  <a:cubicBezTo>
                    <a:pt x="2196" y="11109"/>
                    <a:pt x="2625" y="10122"/>
                    <a:pt x="1924" y="9734"/>
                  </a:cubicBezTo>
                  <a:cubicBezTo>
                    <a:pt x="1168" y="9317"/>
                    <a:pt x="1589" y="6017"/>
                    <a:pt x="1618" y="5302"/>
                  </a:cubicBezTo>
                  <a:cubicBezTo>
                    <a:pt x="1677" y="3773"/>
                    <a:pt x="1835" y="2248"/>
                    <a:pt x="1855" y="717"/>
                  </a:cubicBezTo>
                  <a:cubicBezTo>
                    <a:pt x="1860" y="239"/>
                    <a:pt x="1502" y="1"/>
                    <a:pt x="1140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34"/>
            <p:cNvSpPr/>
            <p:nvPr/>
          </p:nvSpPr>
          <p:spPr>
            <a:xfrm>
              <a:off x="2443360" y="4694154"/>
              <a:ext cx="36614" cy="14520"/>
            </a:xfrm>
            <a:custGeom>
              <a:rect b="b" l="l" r="r" t="t"/>
              <a:pathLst>
                <a:path extrusionOk="0" h="2997" w="7557">
                  <a:moveTo>
                    <a:pt x="1058" y="165"/>
                  </a:moveTo>
                  <a:cubicBezTo>
                    <a:pt x="278" y="165"/>
                    <a:pt x="0" y="1421"/>
                    <a:pt x="849" y="1613"/>
                  </a:cubicBezTo>
                  <a:cubicBezTo>
                    <a:pt x="1739" y="1815"/>
                    <a:pt x="2648" y="1855"/>
                    <a:pt x="3556" y="1918"/>
                  </a:cubicBezTo>
                  <a:cubicBezTo>
                    <a:pt x="4408" y="1977"/>
                    <a:pt x="5528" y="1993"/>
                    <a:pt x="6101" y="2739"/>
                  </a:cubicBezTo>
                  <a:cubicBezTo>
                    <a:pt x="6241" y="2921"/>
                    <a:pt x="6407" y="2997"/>
                    <a:pt x="6569" y="2997"/>
                  </a:cubicBezTo>
                  <a:cubicBezTo>
                    <a:pt x="7078" y="2997"/>
                    <a:pt x="7557" y="2254"/>
                    <a:pt x="7124" y="1693"/>
                  </a:cubicBezTo>
                  <a:cubicBezTo>
                    <a:pt x="5824" y="1"/>
                    <a:pt x="3043" y="594"/>
                    <a:pt x="1233" y="185"/>
                  </a:cubicBezTo>
                  <a:cubicBezTo>
                    <a:pt x="1172" y="172"/>
                    <a:pt x="1114" y="165"/>
                    <a:pt x="1058" y="165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34"/>
            <p:cNvSpPr/>
            <p:nvPr/>
          </p:nvSpPr>
          <p:spPr>
            <a:xfrm>
              <a:off x="2472546" y="4701877"/>
              <a:ext cx="15790" cy="144119"/>
            </a:xfrm>
            <a:custGeom>
              <a:rect b="b" l="l" r="r" t="t"/>
              <a:pathLst>
                <a:path extrusionOk="0" h="29746" w="3259">
                  <a:moveTo>
                    <a:pt x="999" y="1"/>
                  </a:moveTo>
                  <a:cubicBezTo>
                    <a:pt x="470" y="1"/>
                    <a:pt x="22" y="633"/>
                    <a:pt x="506" y="1145"/>
                  </a:cubicBezTo>
                  <a:cubicBezTo>
                    <a:pt x="1065" y="1736"/>
                    <a:pt x="663" y="4372"/>
                    <a:pt x="642" y="5136"/>
                  </a:cubicBezTo>
                  <a:cubicBezTo>
                    <a:pt x="586" y="7073"/>
                    <a:pt x="443" y="9304"/>
                    <a:pt x="336" y="11237"/>
                  </a:cubicBezTo>
                  <a:cubicBezTo>
                    <a:pt x="0" y="17271"/>
                    <a:pt x="295" y="22000"/>
                    <a:pt x="295" y="29745"/>
                  </a:cubicBezTo>
                  <a:lnTo>
                    <a:pt x="1741" y="29745"/>
                  </a:lnTo>
                  <a:cubicBezTo>
                    <a:pt x="1741" y="22000"/>
                    <a:pt x="1466" y="16566"/>
                    <a:pt x="1843" y="10168"/>
                  </a:cubicBezTo>
                  <a:cubicBezTo>
                    <a:pt x="1976" y="7922"/>
                    <a:pt x="3259" y="2078"/>
                    <a:pt x="1530" y="247"/>
                  </a:cubicBezTo>
                  <a:cubicBezTo>
                    <a:pt x="1366" y="73"/>
                    <a:pt x="1178" y="1"/>
                    <a:pt x="999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34"/>
            <p:cNvSpPr/>
            <p:nvPr/>
          </p:nvSpPr>
          <p:spPr>
            <a:xfrm>
              <a:off x="2527246" y="4699076"/>
              <a:ext cx="13406" cy="146920"/>
            </a:xfrm>
            <a:custGeom>
              <a:rect b="b" l="l" r="r" t="t"/>
              <a:pathLst>
                <a:path extrusionOk="0" h="30324" w="2767">
                  <a:moveTo>
                    <a:pt x="2002" y="0"/>
                  </a:moveTo>
                  <a:cubicBezTo>
                    <a:pt x="1826" y="0"/>
                    <a:pt x="1650" y="114"/>
                    <a:pt x="1532" y="388"/>
                  </a:cubicBezTo>
                  <a:lnTo>
                    <a:pt x="1532" y="387"/>
                  </a:lnTo>
                  <a:cubicBezTo>
                    <a:pt x="0" y="3965"/>
                    <a:pt x="69" y="8232"/>
                    <a:pt x="117" y="12070"/>
                  </a:cubicBezTo>
                  <a:cubicBezTo>
                    <a:pt x="192" y="18054"/>
                    <a:pt x="148" y="23353"/>
                    <a:pt x="148" y="30323"/>
                  </a:cubicBezTo>
                  <a:lnTo>
                    <a:pt x="1055" y="30323"/>
                  </a:lnTo>
                  <a:lnTo>
                    <a:pt x="1055" y="14368"/>
                  </a:lnTo>
                  <a:cubicBezTo>
                    <a:pt x="1055" y="10018"/>
                    <a:pt x="760" y="5226"/>
                    <a:pt x="2513" y="1136"/>
                  </a:cubicBezTo>
                  <a:cubicBezTo>
                    <a:pt x="2766" y="542"/>
                    <a:pt x="2386" y="0"/>
                    <a:pt x="2002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34"/>
            <p:cNvSpPr/>
            <p:nvPr/>
          </p:nvSpPr>
          <p:spPr>
            <a:xfrm>
              <a:off x="2532358" y="4699643"/>
              <a:ext cx="52534" cy="7515"/>
            </a:xfrm>
            <a:custGeom>
              <a:rect b="b" l="l" r="r" t="t"/>
              <a:pathLst>
                <a:path extrusionOk="0" h="1551" w="10843">
                  <a:moveTo>
                    <a:pt x="775" y="1"/>
                  </a:moveTo>
                  <a:cubicBezTo>
                    <a:pt x="0" y="1"/>
                    <a:pt x="0" y="1551"/>
                    <a:pt x="775" y="1551"/>
                  </a:cubicBezTo>
                  <a:lnTo>
                    <a:pt x="8518" y="1551"/>
                  </a:lnTo>
                  <a:cubicBezTo>
                    <a:pt x="10843" y="1551"/>
                    <a:pt x="10843" y="1"/>
                    <a:pt x="8518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34"/>
            <p:cNvSpPr/>
            <p:nvPr/>
          </p:nvSpPr>
          <p:spPr>
            <a:xfrm>
              <a:off x="2308999" y="4492297"/>
              <a:ext cx="355119" cy="362382"/>
            </a:xfrm>
            <a:custGeom>
              <a:rect b="b" l="l" r="r" t="t"/>
              <a:pathLst>
                <a:path extrusionOk="0" h="74795" w="73296">
                  <a:moveTo>
                    <a:pt x="9378" y="1462"/>
                  </a:moveTo>
                  <a:cubicBezTo>
                    <a:pt x="11788" y="1462"/>
                    <a:pt x="14217" y="1931"/>
                    <a:pt x="16594" y="2146"/>
                  </a:cubicBezTo>
                  <a:cubicBezTo>
                    <a:pt x="20395" y="2490"/>
                    <a:pt x="24177" y="2999"/>
                    <a:pt x="27986" y="3255"/>
                  </a:cubicBezTo>
                  <a:cubicBezTo>
                    <a:pt x="29524" y="3358"/>
                    <a:pt x="31206" y="3547"/>
                    <a:pt x="32861" y="3547"/>
                  </a:cubicBezTo>
                  <a:cubicBezTo>
                    <a:pt x="34338" y="3547"/>
                    <a:pt x="35795" y="3396"/>
                    <a:pt x="37108" y="2898"/>
                  </a:cubicBezTo>
                  <a:cubicBezTo>
                    <a:pt x="37259" y="2841"/>
                    <a:pt x="37372" y="2751"/>
                    <a:pt x="37452" y="2642"/>
                  </a:cubicBezTo>
                  <a:lnTo>
                    <a:pt x="37452" y="2642"/>
                  </a:lnTo>
                  <a:cubicBezTo>
                    <a:pt x="39991" y="1866"/>
                    <a:pt x="42614" y="1657"/>
                    <a:pt x="45249" y="1657"/>
                  </a:cubicBezTo>
                  <a:cubicBezTo>
                    <a:pt x="46566" y="1657"/>
                    <a:pt x="47886" y="1709"/>
                    <a:pt x="49200" y="1769"/>
                  </a:cubicBezTo>
                  <a:cubicBezTo>
                    <a:pt x="51431" y="1870"/>
                    <a:pt x="53634" y="1911"/>
                    <a:pt x="55839" y="1911"/>
                  </a:cubicBezTo>
                  <a:cubicBezTo>
                    <a:pt x="57766" y="1911"/>
                    <a:pt x="59694" y="1879"/>
                    <a:pt x="61643" y="1830"/>
                  </a:cubicBezTo>
                  <a:cubicBezTo>
                    <a:pt x="61996" y="1821"/>
                    <a:pt x="62369" y="1813"/>
                    <a:pt x="62753" y="1813"/>
                  </a:cubicBezTo>
                  <a:cubicBezTo>
                    <a:pt x="65010" y="1813"/>
                    <a:pt x="67662" y="2085"/>
                    <a:pt x="69041" y="3964"/>
                  </a:cubicBezTo>
                  <a:cubicBezTo>
                    <a:pt x="70186" y="5527"/>
                    <a:pt x="70326" y="8017"/>
                    <a:pt x="70447" y="9876"/>
                  </a:cubicBezTo>
                  <a:cubicBezTo>
                    <a:pt x="70773" y="14937"/>
                    <a:pt x="69944" y="20234"/>
                    <a:pt x="69560" y="25281"/>
                  </a:cubicBezTo>
                  <a:cubicBezTo>
                    <a:pt x="68776" y="35581"/>
                    <a:pt x="68546" y="45882"/>
                    <a:pt x="68988" y="56208"/>
                  </a:cubicBezTo>
                  <a:cubicBezTo>
                    <a:pt x="69184" y="60786"/>
                    <a:pt x="70321" y="65428"/>
                    <a:pt x="69497" y="69996"/>
                  </a:cubicBezTo>
                  <a:cubicBezTo>
                    <a:pt x="69081" y="72303"/>
                    <a:pt x="66233" y="72909"/>
                    <a:pt x="63094" y="72909"/>
                  </a:cubicBezTo>
                  <a:cubicBezTo>
                    <a:pt x="59988" y="72909"/>
                    <a:pt x="56598" y="72316"/>
                    <a:pt x="54994" y="72193"/>
                  </a:cubicBezTo>
                  <a:cubicBezTo>
                    <a:pt x="50717" y="71863"/>
                    <a:pt x="46457" y="71477"/>
                    <a:pt x="42172" y="71477"/>
                  </a:cubicBezTo>
                  <a:cubicBezTo>
                    <a:pt x="41526" y="71477"/>
                    <a:pt x="40880" y="71486"/>
                    <a:pt x="40233" y="71505"/>
                  </a:cubicBezTo>
                  <a:cubicBezTo>
                    <a:pt x="35076" y="71657"/>
                    <a:pt x="29936" y="72599"/>
                    <a:pt x="24799" y="73030"/>
                  </a:cubicBezTo>
                  <a:cubicBezTo>
                    <a:pt x="23194" y="73165"/>
                    <a:pt x="21592" y="73241"/>
                    <a:pt x="19994" y="73241"/>
                  </a:cubicBezTo>
                  <a:cubicBezTo>
                    <a:pt x="16618" y="73241"/>
                    <a:pt x="13262" y="72899"/>
                    <a:pt x="9955" y="72039"/>
                  </a:cubicBezTo>
                  <a:cubicBezTo>
                    <a:pt x="5844" y="70969"/>
                    <a:pt x="3270" y="69527"/>
                    <a:pt x="2738" y="65023"/>
                  </a:cubicBezTo>
                  <a:cubicBezTo>
                    <a:pt x="2253" y="60893"/>
                    <a:pt x="2286" y="56717"/>
                    <a:pt x="2278" y="52567"/>
                  </a:cubicBezTo>
                  <a:cubicBezTo>
                    <a:pt x="2266" y="47480"/>
                    <a:pt x="1875" y="42494"/>
                    <a:pt x="2190" y="37402"/>
                  </a:cubicBezTo>
                  <a:cubicBezTo>
                    <a:pt x="2746" y="28380"/>
                    <a:pt x="2424" y="19192"/>
                    <a:pt x="1858" y="10172"/>
                  </a:cubicBezTo>
                  <a:cubicBezTo>
                    <a:pt x="1758" y="8568"/>
                    <a:pt x="1752" y="6982"/>
                    <a:pt x="2025" y="5394"/>
                  </a:cubicBezTo>
                  <a:cubicBezTo>
                    <a:pt x="2507" y="2615"/>
                    <a:pt x="4994" y="1905"/>
                    <a:pt x="7354" y="1589"/>
                  </a:cubicBezTo>
                  <a:cubicBezTo>
                    <a:pt x="8026" y="1499"/>
                    <a:pt x="8701" y="1462"/>
                    <a:pt x="9378" y="1462"/>
                  </a:cubicBezTo>
                  <a:close/>
                  <a:moveTo>
                    <a:pt x="9030" y="1"/>
                  </a:moveTo>
                  <a:cubicBezTo>
                    <a:pt x="6559" y="1"/>
                    <a:pt x="3903" y="452"/>
                    <a:pt x="2030" y="2114"/>
                  </a:cubicBezTo>
                  <a:cubicBezTo>
                    <a:pt x="1" y="3918"/>
                    <a:pt x="293" y="7765"/>
                    <a:pt x="411" y="10171"/>
                  </a:cubicBezTo>
                  <a:cubicBezTo>
                    <a:pt x="857" y="19220"/>
                    <a:pt x="1313" y="28352"/>
                    <a:pt x="742" y="37402"/>
                  </a:cubicBezTo>
                  <a:cubicBezTo>
                    <a:pt x="446" y="42096"/>
                    <a:pt x="737" y="46672"/>
                    <a:pt x="820" y="51362"/>
                  </a:cubicBezTo>
                  <a:cubicBezTo>
                    <a:pt x="900" y="55933"/>
                    <a:pt x="861" y="60464"/>
                    <a:pt x="1291" y="65022"/>
                  </a:cubicBezTo>
                  <a:cubicBezTo>
                    <a:pt x="1887" y="71312"/>
                    <a:pt x="6333" y="72804"/>
                    <a:pt x="11847" y="74012"/>
                  </a:cubicBezTo>
                  <a:cubicBezTo>
                    <a:pt x="14442" y="74582"/>
                    <a:pt x="17060" y="74795"/>
                    <a:pt x="19687" y="74795"/>
                  </a:cubicBezTo>
                  <a:cubicBezTo>
                    <a:pt x="26537" y="74795"/>
                    <a:pt x="33455" y="73347"/>
                    <a:pt x="40233" y="72986"/>
                  </a:cubicBezTo>
                  <a:cubicBezTo>
                    <a:pt x="41116" y="72939"/>
                    <a:pt x="42000" y="72918"/>
                    <a:pt x="42885" y="72918"/>
                  </a:cubicBezTo>
                  <a:cubicBezTo>
                    <a:pt x="46925" y="72918"/>
                    <a:pt x="50977" y="73350"/>
                    <a:pt x="54992" y="73675"/>
                  </a:cubicBezTo>
                  <a:cubicBezTo>
                    <a:pt x="57602" y="73885"/>
                    <a:pt x="60518" y="74282"/>
                    <a:pt x="63341" y="74282"/>
                  </a:cubicBezTo>
                  <a:cubicBezTo>
                    <a:pt x="65034" y="74282"/>
                    <a:pt x="66693" y="74139"/>
                    <a:pt x="68233" y="73728"/>
                  </a:cubicBezTo>
                  <a:cubicBezTo>
                    <a:pt x="70106" y="73227"/>
                    <a:pt x="70879" y="71091"/>
                    <a:pt x="71072" y="69335"/>
                  </a:cubicBezTo>
                  <a:cubicBezTo>
                    <a:pt x="71593" y="64580"/>
                    <a:pt x="70588" y="59787"/>
                    <a:pt x="70384" y="55031"/>
                  </a:cubicBezTo>
                  <a:cubicBezTo>
                    <a:pt x="69996" y="45957"/>
                    <a:pt x="70177" y="36859"/>
                    <a:pt x="70820" y="27804"/>
                  </a:cubicBezTo>
                  <a:cubicBezTo>
                    <a:pt x="71336" y="20495"/>
                    <a:pt x="73296" y="11911"/>
                    <a:pt x="71018" y="4763"/>
                  </a:cubicBezTo>
                  <a:cubicBezTo>
                    <a:pt x="69818" y="1002"/>
                    <a:pt x="66070" y="273"/>
                    <a:pt x="62346" y="273"/>
                  </a:cubicBezTo>
                  <a:cubicBezTo>
                    <a:pt x="60313" y="273"/>
                    <a:pt x="58287" y="490"/>
                    <a:pt x="56687" y="550"/>
                  </a:cubicBezTo>
                  <a:cubicBezTo>
                    <a:pt x="56181" y="569"/>
                    <a:pt x="55675" y="577"/>
                    <a:pt x="55168" y="577"/>
                  </a:cubicBezTo>
                  <a:cubicBezTo>
                    <a:pt x="51740" y="577"/>
                    <a:pt x="48288" y="199"/>
                    <a:pt x="44868" y="199"/>
                  </a:cubicBezTo>
                  <a:cubicBezTo>
                    <a:pt x="41976" y="199"/>
                    <a:pt x="39107" y="470"/>
                    <a:pt x="36296" y="1468"/>
                  </a:cubicBezTo>
                  <a:cubicBezTo>
                    <a:pt x="36141" y="1523"/>
                    <a:pt x="36025" y="1613"/>
                    <a:pt x="35944" y="1723"/>
                  </a:cubicBezTo>
                  <a:lnTo>
                    <a:pt x="35944" y="1723"/>
                  </a:lnTo>
                  <a:cubicBezTo>
                    <a:pt x="34737" y="2058"/>
                    <a:pt x="33393" y="2180"/>
                    <a:pt x="32002" y="2180"/>
                  </a:cubicBezTo>
                  <a:cubicBezTo>
                    <a:pt x="29068" y="2180"/>
                    <a:pt x="25924" y="1635"/>
                    <a:pt x="23414" y="1386"/>
                  </a:cubicBezTo>
                  <a:cubicBezTo>
                    <a:pt x="19027" y="952"/>
                    <a:pt x="14636" y="272"/>
                    <a:pt x="10233" y="34"/>
                  </a:cubicBezTo>
                  <a:cubicBezTo>
                    <a:pt x="9840" y="13"/>
                    <a:pt x="9438" y="1"/>
                    <a:pt x="9030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5" name="Google Shape;795;p34"/>
          <p:cNvGrpSpPr/>
          <p:nvPr/>
        </p:nvGrpSpPr>
        <p:grpSpPr>
          <a:xfrm>
            <a:off x="5076149" y="2837886"/>
            <a:ext cx="429972" cy="390569"/>
            <a:chOff x="2770924" y="3839524"/>
            <a:chExt cx="436476" cy="401449"/>
          </a:xfrm>
        </p:grpSpPr>
        <p:sp>
          <p:nvSpPr>
            <p:cNvPr id="796" name="Google Shape;796;p34"/>
            <p:cNvSpPr/>
            <p:nvPr/>
          </p:nvSpPr>
          <p:spPr>
            <a:xfrm>
              <a:off x="2885455" y="3968129"/>
              <a:ext cx="104625" cy="59173"/>
            </a:xfrm>
            <a:custGeom>
              <a:rect b="b" l="l" r="r" t="t"/>
              <a:pathLst>
                <a:path extrusionOk="0" h="10501" w="18567">
                  <a:moveTo>
                    <a:pt x="1089" y="0"/>
                  </a:moveTo>
                  <a:cubicBezTo>
                    <a:pt x="509" y="0"/>
                    <a:pt x="1" y="746"/>
                    <a:pt x="547" y="1243"/>
                  </a:cubicBezTo>
                  <a:lnTo>
                    <a:pt x="548" y="1244"/>
                  </a:lnTo>
                  <a:cubicBezTo>
                    <a:pt x="2054" y="2618"/>
                    <a:pt x="3155" y="4293"/>
                    <a:pt x="4737" y="5605"/>
                  </a:cubicBezTo>
                  <a:cubicBezTo>
                    <a:pt x="6118" y="6749"/>
                    <a:pt x="7732" y="7608"/>
                    <a:pt x="9303" y="8437"/>
                  </a:cubicBezTo>
                  <a:cubicBezTo>
                    <a:pt x="11275" y="9478"/>
                    <a:pt x="13534" y="10500"/>
                    <a:pt x="15786" y="10500"/>
                  </a:cubicBezTo>
                  <a:cubicBezTo>
                    <a:pt x="16445" y="10500"/>
                    <a:pt x="17103" y="10413"/>
                    <a:pt x="17754" y="10213"/>
                  </a:cubicBezTo>
                  <a:cubicBezTo>
                    <a:pt x="18567" y="9962"/>
                    <a:pt x="18320" y="8749"/>
                    <a:pt x="17590" y="8749"/>
                  </a:cubicBezTo>
                  <a:cubicBezTo>
                    <a:pt x="17521" y="8749"/>
                    <a:pt x="17447" y="8760"/>
                    <a:pt x="17369" y="8783"/>
                  </a:cubicBezTo>
                  <a:cubicBezTo>
                    <a:pt x="16827" y="8950"/>
                    <a:pt x="16277" y="9023"/>
                    <a:pt x="15724" y="9023"/>
                  </a:cubicBezTo>
                  <a:cubicBezTo>
                    <a:pt x="13271" y="9023"/>
                    <a:pt x="10771" y="7578"/>
                    <a:pt x="8711" y="6445"/>
                  </a:cubicBezTo>
                  <a:cubicBezTo>
                    <a:pt x="5751" y="4817"/>
                    <a:pt x="4002" y="2412"/>
                    <a:pt x="1571" y="197"/>
                  </a:cubicBezTo>
                  <a:cubicBezTo>
                    <a:pt x="1419" y="59"/>
                    <a:pt x="1251" y="0"/>
                    <a:pt x="1089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34"/>
            <p:cNvSpPr/>
            <p:nvPr/>
          </p:nvSpPr>
          <p:spPr>
            <a:xfrm>
              <a:off x="2876721" y="3966929"/>
              <a:ext cx="30136" cy="71373"/>
            </a:xfrm>
            <a:custGeom>
              <a:rect b="b" l="l" r="r" t="t"/>
              <a:pathLst>
                <a:path extrusionOk="0" h="12666" w="5348">
                  <a:moveTo>
                    <a:pt x="2644" y="0"/>
                  </a:moveTo>
                  <a:cubicBezTo>
                    <a:pt x="2282" y="0"/>
                    <a:pt x="1908" y="239"/>
                    <a:pt x="1886" y="715"/>
                  </a:cubicBezTo>
                  <a:cubicBezTo>
                    <a:pt x="1705" y="4486"/>
                    <a:pt x="1" y="9988"/>
                    <a:pt x="3958" y="12546"/>
                  </a:cubicBezTo>
                  <a:cubicBezTo>
                    <a:pt x="4086" y="12629"/>
                    <a:pt x="4212" y="12665"/>
                    <a:pt x="4330" y="12665"/>
                  </a:cubicBezTo>
                  <a:cubicBezTo>
                    <a:pt x="4944" y="12665"/>
                    <a:pt x="5348" y="11694"/>
                    <a:pt x="4687" y="11267"/>
                  </a:cubicBezTo>
                  <a:cubicBezTo>
                    <a:pt x="1368" y="9120"/>
                    <a:pt x="3182" y="3805"/>
                    <a:pt x="3332" y="715"/>
                  </a:cubicBezTo>
                  <a:cubicBezTo>
                    <a:pt x="3354" y="238"/>
                    <a:pt x="3005" y="0"/>
                    <a:pt x="2644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2881251" y="4027154"/>
              <a:ext cx="27031" cy="14950"/>
            </a:xfrm>
            <a:custGeom>
              <a:rect b="b" l="l" r="r" t="t"/>
              <a:pathLst>
                <a:path extrusionOk="0" h="2653" w="4797">
                  <a:moveTo>
                    <a:pt x="991" y="0"/>
                  </a:moveTo>
                  <a:cubicBezTo>
                    <a:pt x="480" y="0"/>
                    <a:pt x="0" y="743"/>
                    <a:pt x="437" y="1303"/>
                  </a:cubicBezTo>
                  <a:lnTo>
                    <a:pt x="437" y="1304"/>
                  </a:lnTo>
                  <a:cubicBezTo>
                    <a:pt x="1140" y="2208"/>
                    <a:pt x="2151" y="2652"/>
                    <a:pt x="3228" y="2652"/>
                  </a:cubicBezTo>
                  <a:cubicBezTo>
                    <a:pt x="3459" y="2652"/>
                    <a:pt x="3693" y="2632"/>
                    <a:pt x="3927" y="2591"/>
                  </a:cubicBezTo>
                  <a:cubicBezTo>
                    <a:pt x="4797" y="2441"/>
                    <a:pt x="4492" y="1151"/>
                    <a:pt x="3681" y="1151"/>
                  </a:cubicBezTo>
                  <a:cubicBezTo>
                    <a:pt x="3636" y="1151"/>
                    <a:pt x="3589" y="1155"/>
                    <a:pt x="3541" y="1163"/>
                  </a:cubicBezTo>
                  <a:cubicBezTo>
                    <a:pt x="3423" y="1184"/>
                    <a:pt x="3307" y="1194"/>
                    <a:pt x="3194" y="1194"/>
                  </a:cubicBezTo>
                  <a:cubicBezTo>
                    <a:pt x="2501" y="1194"/>
                    <a:pt x="1901" y="824"/>
                    <a:pt x="1460" y="256"/>
                  </a:cubicBezTo>
                  <a:cubicBezTo>
                    <a:pt x="1319" y="76"/>
                    <a:pt x="1153" y="0"/>
                    <a:pt x="991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34"/>
            <p:cNvSpPr/>
            <p:nvPr/>
          </p:nvSpPr>
          <p:spPr>
            <a:xfrm>
              <a:off x="2882480" y="4029983"/>
              <a:ext cx="40420" cy="53110"/>
            </a:xfrm>
            <a:custGeom>
              <a:rect b="b" l="l" r="r" t="t"/>
              <a:pathLst>
                <a:path extrusionOk="0" h="9425" w="7173">
                  <a:moveTo>
                    <a:pt x="720" y="1"/>
                  </a:moveTo>
                  <a:cubicBezTo>
                    <a:pt x="358" y="1"/>
                    <a:pt x="0" y="239"/>
                    <a:pt x="7" y="717"/>
                  </a:cubicBezTo>
                  <a:cubicBezTo>
                    <a:pt x="42" y="3330"/>
                    <a:pt x="750" y="5279"/>
                    <a:pt x="2506" y="7148"/>
                  </a:cubicBezTo>
                  <a:cubicBezTo>
                    <a:pt x="3259" y="7949"/>
                    <a:pt x="4506" y="9425"/>
                    <a:pt x="5756" y="9425"/>
                  </a:cubicBezTo>
                  <a:cubicBezTo>
                    <a:pt x="5989" y="9425"/>
                    <a:pt x="6223" y="9373"/>
                    <a:pt x="6453" y="9256"/>
                  </a:cubicBezTo>
                  <a:cubicBezTo>
                    <a:pt x="7173" y="8891"/>
                    <a:pt x="6729" y="7893"/>
                    <a:pt x="6060" y="7893"/>
                  </a:cubicBezTo>
                  <a:cubicBezTo>
                    <a:pt x="5952" y="7893"/>
                    <a:pt x="5839" y="7919"/>
                    <a:pt x="5723" y="7978"/>
                  </a:cubicBezTo>
                  <a:cubicBezTo>
                    <a:pt x="5708" y="7985"/>
                    <a:pt x="5690" y="7989"/>
                    <a:pt x="5669" y="7989"/>
                  </a:cubicBezTo>
                  <a:cubicBezTo>
                    <a:pt x="5229" y="7989"/>
                    <a:pt x="3671" y="6252"/>
                    <a:pt x="3315" y="5871"/>
                  </a:cubicBezTo>
                  <a:cubicBezTo>
                    <a:pt x="1925" y="4391"/>
                    <a:pt x="1481" y="2761"/>
                    <a:pt x="1454" y="717"/>
                  </a:cubicBezTo>
                  <a:cubicBezTo>
                    <a:pt x="1447" y="240"/>
                    <a:pt x="1082" y="1"/>
                    <a:pt x="720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34"/>
            <p:cNvSpPr/>
            <p:nvPr/>
          </p:nvSpPr>
          <p:spPr>
            <a:xfrm>
              <a:off x="2893237" y="4075456"/>
              <a:ext cx="29048" cy="10983"/>
            </a:xfrm>
            <a:custGeom>
              <a:rect b="b" l="l" r="r" t="t"/>
              <a:pathLst>
                <a:path extrusionOk="0" h="1949" w="5155">
                  <a:moveTo>
                    <a:pt x="897" y="1"/>
                  </a:moveTo>
                  <a:cubicBezTo>
                    <a:pt x="217" y="1"/>
                    <a:pt x="0" y="1179"/>
                    <a:pt x="771" y="1482"/>
                  </a:cubicBezTo>
                  <a:cubicBezTo>
                    <a:pt x="1488" y="1764"/>
                    <a:pt x="2220" y="1949"/>
                    <a:pt x="2958" y="1949"/>
                  </a:cubicBezTo>
                  <a:cubicBezTo>
                    <a:pt x="3428" y="1949"/>
                    <a:pt x="3900" y="1874"/>
                    <a:pt x="4371" y="1701"/>
                  </a:cubicBezTo>
                  <a:cubicBezTo>
                    <a:pt x="5154" y="1414"/>
                    <a:pt x="4928" y="225"/>
                    <a:pt x="4234" y="225"/>
                  </a:cubicBezTo>
                  <a:cubicBezTo>
                    <a:pt x="4157" y="225"/>
                    <a:pt x="4074" y="240"/>
                    <a:pt x="3986" y="272"/>
                  </a:cubicBezTo>
                  <a:cubicBezTo>
                    <a:pt x="3626" y="405"/>
                    <a:pt x="3278" y="461"/>
                    <a:pt x="2935" y="461"/>
                  </a:cubicBezTo>
                  <a:cubicBezTo>
                    <a:pt x="2339" y="461"/>
                    <a:pt x="1759" y="291"/>
                    <a:pt x="1156" y="53"/>
                  </a:cubicBezTo>
                  <a:cubicBezTo>
                    <a:pt x="1064" y="17"/>
                    <a:pt x="977" y="1"/>
                    <a:pt x="897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34"/>
            <p:cNvSpPr/>
            <p:nvPr/>
          </p:nvSpPr>
          <p:spPr>
            <a:xfrm>
              <a:off x="2896843" y="4079468"/>
              <a:ext cx="49289" cy="37918"/>
            </a:xfrm>
            <a:custGeom>
              <a:rect b="b" l="l" r="r" t="t"/>
              <a:pathLst>
                <a:path extrusionOk="0" h="6729" w="8747">
                  <a:moveTo>
                    <a:pt x="708" y="0"/>
                  </a:moveTo>
                  <a:cubicBezTo>
                    <a:pt x="347" y="0"/>
                    <a:pt x="0" y="237"/>
                    <a:pt x="29" y="714"/>
                  </a:cubicBezTo>
                  <a:lnTo>
                    <a:pt x="28" y="714"/>
                  </a:lnTo>
                  <a:cubicBezTo>
                    <a:pt x="243" y="4178"/>
                    <a:pt x="4916" y="6340"/>
                    <a:pt x="7825" y="6722"/>
                  </a:cubicBezTo>
                  <a:cubicBezTo>
                    <a:pt x="7861" y="6726"/>
                    <a:pt x="7896" y="6729"/>
                    <a:pt x="7929" y="6729"/>
                  </a:cubicBezTo>
                  <a:cubicBezTo>
                    <a:pt x="8747" y="6729"/>
                    <a:pt x="8701" y="5355"/>
                    <a:pt x="7825" y="5239"/>
                  </a:cubicBezTo>
                  <a:cubicBezTo>
                    <a:pt x="5788" y="4973"/>
                    <a:pt x="1628" y="3192"/>
                    <a:pt x="1476" y="714"/>
                  </a:cubicBezTo>
                  <a:cubicBezTo>
                    <a:pt x="1447" y="239"/>
                    <a:pt x="1070" y="0"/>
                    <a:pt x="708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34"/>
            <p:cNvSpPr/>
            <p:nvPr/>
          </p:nvSpPr>
          <p:spPr>
            <a:xfrm>
              <a:off x="2876501" y="4108020"/>
              <a:ext cx="72573" cy="30344"/>
            </a:xfrm>
            <a:custGeom>
              <a:rect b="b" l="l" r="r" t="t"/>
              <a:pathLst>
                <a:path extrusionOk="0" h="5385" w="12879">
                  <a:moveTo>
                    <a:pt x="11848" y="1"/>
                  </a:moveTo>
                  <a:cubicBezTo>
                    <a:pt x="11626" y="1"/>
                    <a:pt x="11401" y="94"/>
                    <a:pt x="11239" y="320"/>
                  </a:cubicBezTo>
                  <a:cubicBezTo>
                    <a:pt x="8978" y="3458"/>
                    <a:pt x="4441" y="3872"/>
                    <a:pt x="934" y="3903"/>
                  </a:cubicBezTo>
                  <a:cubicBezTo>
                    <a:pt x="5" y="3913"/>
                    <a:pt x="1" y="5384"/>
                    <a:pt x="926" y="5384"/>
                  </a:cubicBezTo>
                  <a:cubicBezTo>
                    <a:pt x="929" y="5384"/>
                    <a:pt x="931" y="5384"/>
                    <a:pt x="934" y="5384"/>
                  </a:cubicBezTo>
                  <a:cubicBezTo>
                    <a:pt x="5048" y="5348"/>
                    <a:pt x="9874" y="4698"/>
                    <a:pt x="12488" y="1067"/>
                  </a:cubicBezTo>
                  <a:cubicBezTo>
                    <a:pt x="12878" y="526"/>
                    <a:pt x="12373" y="1"/>
                    <a:pt x="11848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2982709" y="3960195"/>
              <a:ext cx="90160" cy="64267"/>
            </a:xfrm>
            <a:custGeom>
              <a:rect b="b" l="l" r="r" t="t"/>
              <a:pathLst>
                <a:path extrusionOk="0" h="11405" w="16000">
                  <a:moveTo>
                    <a:pt x="10109" y="1"/>
                  </a:moveTo>
                  <a:cubicBezTo>
                    <a:pt x="8454" y="1"/>
                    <a:pt x="6799" y="342"/>
                    <a:pt x="5635" y="809"/>
                  </a:cubicBezTo>
                  <a:cubicBezTo>
                    <a:pt x="1506" y="2462"/>
                    <a:pt x="79" y="6497"/>
                    <a:pt x="8" y="10689"/>
                  </a:cubicBezTo>
                  <a:cubicBezTo>
                    <a:pt x="0" y="11166"/>
                    <a:pt x="358" y="11405"/>
                    <a:pt x="719" y="11405"/>
                  </a:cubicBezTo>
                  <a:cubicBezTo>
                    <a:pt x="1081" y="11405"/>
                    <a:pt x="1447" y="11166"/>
                    <a:pt x="1455" y="10689"/>
                  </a:cubicBezTo>
                  <a:cubicBezTo>
                    <a:pt x="1512" y="7178"/>
                    <a:pt x="2416" y="4443"/>
                    <a:pt x="5463" y="2536"/>
                  </a:cubicBezTo>
                  <a:cubicBezTo>
                    <a:pt x="6461" y="1911"/>
                    <a:pt x="8308" y="1436"/>
                    <a:pt x="10095" y="1436"/>
                  </a:cubicBezTo>
                  <a:cubicBezTo>
                    <a:pt x="11969" y="1436"/>
                    <a:pt x="13776" y="1959"/>
                    <a:pt x="14464" y="3382"/>
                  </a:cubicBezTo>
                  <a:cubicBezTo>
                    <a:pt x="14594" y="3648"/>
                    <a:pt x="14804" y="3759"/>
                    <a:pt x="15020" y="3759"/>
                  </a:cubicBezTo>
                  <a:cubicBezTo>
                    <a:pt x="15497" y="3759"/>
                    <a:pt x="15999" y="3220"/>
                    <a:pt x="15715" y="2634"/>
                  </a:cubicBezTo>
                  <a:cubicBezTo>
                    <a:pt x="14766" y="678"/>
                    <a:pt x="12439" y="1"/>
                    <a:pt x="10109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34"/>
            <p:cNvSpPr/>
            <p:nvPr/>
          </p:nvSpPr>
          <p:spPr>
            <a:xfrm>
              <a:off x="3062794" y="3963300"/>
              <a:ext cx="41265" cy="21554"/>
            </a:xfrm>
            <a:custGeom>
              <a:rect b="b" l="l" r="r" t="t"/>
              <a:pathLst>
                <a:path extrusionOk="0" h="3825" w="7323">
                  <a:moveTo>
                    <a:pt x="6195" y="1"/>
                  </a:moveTo>
                  <a:cubicBezTo>
                    <a:pt x="6037" y="1"/>
                    <a:pt x="5873" y="53"/>
                    <a:pt x="5723" y="176"/>
                  </a:cubicBezTo>
                  <a:cubicBezTo>
                    <a:pt x="4921" y="836"/>
                    <a:pt x="3307" y="2384"/>
                    <a:pt x="2035" y="2384"/>
                  </a:cubicBezTo>
                  <a:cubicBezTo>
                    <a:pt x="1832" y="2384"/>
                    <a:pt x="1637" y="2344"/>
                    <a:pt x="1456" y="2255"/>
                  </a:cubicBezTo>
                  <a:cubicBezTo>
                    <a:pt x="1343" y="2200"/>
                    <a:pt x="1231" y="2175"/>
                    <a:pt x="1125" y="2175"/>
                  </a:cubicBezTo>
                  <a:cubicBezTo>
                    <a:pt x="450" y="2175"/>
                    <a:pt x="0" y="3178"/>
                    <a:pt x="727" y="3534"/>
                  </a:cubicBezTo>
                  <a:cubicBezTo>
                    <a:pt x="1140" y="3737"/>
                    <a:pt x="1558" y="3824"/>
                    <a:pt x="1975" y="3824"/>
                  </a:cubicBezTo>
                  <a:cubicBezTo>
                    <a:pt x="3731" y="3824"/>
                    <a:pt x="5472" y="2272"/>
                    <a:pt x="6747" y="1224"/>
                  </a:cubicBezTo>
                  <a:cubicBezTo>
                    <a:pt x="7322" y="751"/>
                    <a:pt x="6797" y="1"/>
                    <a:pt x="6195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34"/>
            <p:cNvSpPr/>
            <p:nvPr/>
          </p:nvSpPr>
          <p:spPr>
            <a:xfrm>
              <a:off x="3081874" y="3963215"/>
              <a:ext cx="19035" cy="31742"/>
            </a:xfrm>
            <a:custGeom>
              <a:rect b="b" l="l" r="r" t="t"/>
              <a:pathLst>
                <a:path extrusionOk="0" h="5633" w="3378">
                  <a:moveTo>
                    <a:pt x="2664" y="0"/>
                  </a:moveTo>
                  <a:cubicBezTo>
                    <a:pt x="2302" y="0"/>
                    <a:pt x="1931" y="239"/>
                    <a:pt x="1912" y="715"/>
                  </a:cubicBezTo>
                  <a:lnTo>
                    <a:pt x="1912" y="716"/>
                  </a:lnTo>
                  <a:cubicBezTo>
                    <a:pt x="1854" y="2133"/>
                    <a:pt x="909" y="3298"/>
                    <a:pt x="295" y="4511"/>
                  </a:cubicBezTo>
                  <a:cubicBezTo>
                    <a:pt x="1" y="5095"/>
                    <a:pt x="502" y="5632"/>
                    <a:pt x="982" y="5632"/>
                  </a:cubicBezTo>
                  <a:cubicBezTo>
                    <a:pt x="1199" y="5632"/>
                    <a:pt x="1412" y="5523"/>
                    <a:pt x="1546" y="5259"/>
                  </a:cubicBezTo>
                  <a:cubicBezTo>
                    <a:pt x="2295" y="3777"/>
                    <a:pt x="3287" y="2447"/>
                    <a:pt x="3359" y="715"/>
                  </a:cubicBezTo>
                  <a:cubicBezTo>
                    <a:pt x="3377" y="238"/>
                    <a:pt x="3026" y="0"/>
                    <a:pt x="2664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3079795" y="3982678"/>
              <a:ext cx="30739" cy="12403"/>
            </a:xfrm>
            <a:custGeom>
              <a:rect b="b" l="l" r="r" t="t"/>
              <a:pathLst>
                <a:path extrusionOk="0" h="2201" w="5455">
                  <a:moveTo>
                    <a:pt x="4578" y="1"/>
                  </a:moveTo>
                  <a:cubicBezTo>
                    <a:pt x="4496" y="1"/>
                    <a:pt x="4406" y="19"/>
                    <a:pt x="4311" y="58"/>
                  </a:cubicBezTo>
                  <a:cubicBezTo>
                    <a:pt x="3676" y="323"/>
                    <a:pt x="2901" y="746"/>
                    <a:pt x="2170" y="746"/>
                  </a:cubicBezTo>
                  <a:cubicBezTo>
                    <a:pt x="1919" y="746"/>
                    <a:pt x="1673" y="696"/>
                    <a:pt x="1440" y="572"/>
                  </a:cubicBezTo>
                  <a:cubicBezTo>
                    <a:pt x="1321" y="509"/>
                    <a:pt x="1205" y="481"/>
                    <a:pt x="1094" y="481"/>
                  </a:cubicBezTo>
                  <a:cubicBezTo>
                    <a:pt x="436" y="481"/>
                    <a:pt x="1" y="1473"/>
                    <a:pt x="711" y="1851"/>
                  </a:cubicBezTo>
                  <a:cubicBezTo>
                    <a:pt x="1179" y="2101"/>
                    <a:pt x="1643" y="2200"/>
                    <a:pt x="2103" y="2200"/>
                  </a:cubicBezTo>
                  <a:cubicBezTo>
                    <a:pt x="2975" y="2200"/>
                    <a:pt x="3835" y="1845"/>
                    <a:pt x="4696" y="1488"/>
                  </a:cubicBezTo>
                  <a:cubicBezTo>
                    <a:pt x="5455" y="1172"/>
                    <a:pt x="5243" y="1"/>
                    <a:pt x="4578" y="1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34"/>
            <p:cNvSpPr/>
            <p:nvPr/>
          </p:nvSpPr>
          <p:spPr>
            <a:xfrm>
              <a:off x="3077614" y="3983005"/>
              <a:ext cx="30570" cy="32908"/>
            </a:xfrm>
            <a:custGeom>
              <a:rect b="b" l="l" r="r" t="t"/>
              <a:pathLst>
                <a:path extrusionOk="0" h="5840" w="5425">
                  <a:moveTo>
                    <a:pt x="4715" y="0"/>
                  </a:moveTo>
                  <a:cubicBezTo>
                    <a:pt x="4353" y="0"/>
                    <a:pt x="3978" y="239"/>
                    <a:pt x="3954" y="714"/>
                  </a:cubicBezTo>
                  <a:cubicBezTo>
                    <a:pt x="3910" y="1578"/>
                    <a:pt x="3157" y="2248"/>
                    <a:pt x="2576" y="2790"/>
                  </a:cubicBezTo>
                  <a:cubicBezTo>
                    <a:pt x="1913" y="3412"/>
                    <a:pt x="1169" y="3939"/>
                    <a:pt x="521" y="4580"/>
                  </a:cubicBezTo>
                  <a:cubicBezTo>
                    <a:pt x="1" y="5096"/>
                    <a:pt x="498" y="5840"/>
                    <a:pt x="1061" y="5840"/>
                  </a:cubicBezTo>
                  <a:cubicBezTo>
                    <a:pt x="1225" y="5840"/>
                    <a:pt x="1394" y="5777"/>
                    <a:pt x="1545" y="5627"/>
                  </a:cubicBezTo>
                  <a:cubicBezTo>
                    <a:pt x="2983" y="4204"/>
                    <a:pt x="5281" y="3012"/>
                    <a:pt x="5400" y="714"/>
                  </a:cubicBezTo>
                  <a:cubicBezTo>
                    <a:pt x="5425" y="238"/>
                    <a:pt x="5076" y="0"/>
                    <a:pt x="4715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34"/>
            <p:cNvSpPr/>
            <p:nvPr/>
          </p:nvSpPr>
          <p:spPr>
            <a:xfrm>
              <a:off x="2878592" y="4009077"/>
              <a:ext cx="218982" cy="144132"/>
            </a:xfrm>
            <a:custGeom>
              <a:rect b="b" l="l" r="r" t="t"/>
              <a:pathLst>
                <a:path extrusionOk="0" h="25578" w="38861">
                  <a:moveTo>
                    <a:pt x="36757" y="0"/>
                  </a:moveTo>
                  <a:cubicBezTo>
                    <a:pt x="36311" y="0"/>
                    <a:pt x="35879" y="354"/>
                    <a:pt x="36083" y="894"/>
                  </a:cubicBezTo>
                  <a:cubicBezTo>
                    <a:pt x="37466" y="4560"/>
                    <a:pt x="35196" y="8875"/>
                    <a:pt x="33262" y="11921"/>
                  </a:cubicBezTo>
                  <a:cubicBezTo>
                    <a:pt x="30872" y="15687"/>
                    <a:pt x="27853" y="18921"/>
                    <a:pt x="24026" y="21148"/>
                  </a:cubicBezTo>
                  <a:cubicBezTo>
                    <a:pt x="20267" y="23335"/>
                    <a:pt x="15750" y="24026"/>
                    <a:pt x="11493" y="24096"/>
                  </a:cubicBezTo>
                  <a:cubicBezTo>
                    <a:pt x="11143" y="24101"/>
                    <a:pt x="10786" y="24105"/>
                    <a:pt x="10424" y="24105"/>
                  </a:cubicBezTo>
                  <a:cubicBezTo>
                    <a:pt x="7335" y="24105"/>
                    <a:pt x="3871" y="23820"/>
                    <a:pt x="1356" y="22002"/>
                  </a:cubicBezTo>
                  <a:cubicBezTo>
                    <a:pt x="1226" y="21908"/>
                    <a:pt x="1097" y="21867"/>
                    <a:pt x="976" y="21867"/>
                  </a:cubicBezTo>
                  <a:cubicBezTo>
                    <a:pt x="389" y="21867"/>
                    <a:pt x="0" y="22828"/>
                    <a:pt x="627" y="23281"/>
                  </a:cubicBezTo>
                  <a:lnTo>
                    <a:pt x="626" y="23281"/>
                  </a:lnTo>
                  <a:cubicBezTo>
                    <a:pt x="3671" y="25483"/>
                    <a:pt x="7902" y="25555"/>
                    <a:pt x="11492" y="25577"/>
                  </a:cubicBezTo>
                  <a:cubicBezTo>
                    <a:pt x="11555" y="25577"/>
                    <a:pt x="11618" y="25577"/>
                    <a:pt x="11680" y="25577"/>
                  </a:cubicBezTo>
                  <a:cubicBezTo>
                    <a:pt x="16538" y="25577"/>
                    <a:pt x="21360" y="24402"/>
                    <a:pt x="25589" y="21942"/>
                  </a:cubicBezTo>
                  <a:cubicBezTo>
                    <a:pt x="29602" y="19608"/>
                    <a:pt x="32575" y="15718"/>
                    <a:pt x="35049" y="11824"/>
                  </a:cubicBezTo>
                  <a:cubicBezTo>
                    <a:pt x="37026" y="8706"/>
                    <a:pt x="38860" y="4162"/>
                    <a:pt x="37479" y="499"/>
                  </a:cubicBezTo>
                  <a:cubicBezTo>
                    <a:pt x="37347" y="151"/>
                    <a:pt x="37049" y="0"/>
                    <a:pt x="36757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34"/>
            <p:cNvSpPr/>
            <p:nvPr/>
          </p:nvSpPr>
          <p:spPr>
            <a:xfrm>
              <a:off x="2770924" y="3839524"/>
              <a:ext cx="436476" cy="401449"/>
            </a:xfrm>
            <a:custGeom>
              <a:rect b="b" l="l" r="r" t="t"/>
              <a:pathLst>
                <a:path extrusionOk="0" h="71242" w="77458">
                  <a:moveTo>
                    <a:pt x="41299" y="1409"/>
                  </a:moveTo>
                  <a:cubicBezTo>
                    <a:pt x="44153" y="1409"/>
                    <a:pt x="48005" y="2980"/>
                    <a:pt x="49876" y="3681"/>
                  </a:cubicBezTo>
                  <a:cubicBezTo>
                    <a:pt x="54064" y="5254"/>
                    <a:pt x="57855" y="7913"/>
                    <a:pt x="61166" y="10930"/>
                  </a:cubicBezTo>
                  <a:cubicBezTo>
                    <a:pt x="68405" y="17528"/>
                    <a:pt x="72592" y="26597"/>
                    <a:pt x="71268" y="36581"/>
                  </a:cubicBezTo>
                  <a:cubicBezTo>
                    <a:pt x="70014" y="46037"/>
                    <a:pt x="66136" y="54376"/>
                    <a:pt x="59095" y="60662"/>
                  </a:cubicBezTo>
                  <a:cubicBezTo>
                    <a:pt x="52410" y="66631"/>
                    <a:pt x="44615" y="69733"/>
                    <a:pt x="35969" y="69733"/>
                  </a:cubicBezTo>
                  <a:cubicBezTo>
                    <a:pt x="34923" y="69733"/>
                    <a:pt x="33866" y="69687"/>
                    <a:pt x="32796" y="69596"/>
                  </a:cubicBezTo>
                  <a:cubicBezTo>
                    <a:pt x="16618" y="68218"/>
                    <a:pt x="4417" y="54675"/>
                    <a:pt x="3827" y="38233"/>
                  </a:cubicBezTo>
                  <a:cubicBezTo>
                    <a:pt x="3523" y="29720"/>
                    <a:pt x="6279" y="20879"/>
                    <a:pt x="11795" y="14463"/>
                  </a:cubicBezTo>
                  <a:cubicBezTo>
                    <a:pt x="14841" y="10921"/>
                    <a:pt x="18946" y="8131"/>
                    <a:pt x="22879" y="5731"/>
                  </a:cubicBezTo>
                  <a:cubicBezTo>
                    <a:pt x="27726" y="2773"/>
                    <a:pt x="32420" y="1783"/>
                    <a:pt x="37907" y="1688"/>
                  </a:cubicBezTo>
                  <a:lnTo>
                    <a:pt x="37907" y="1688"/>
                  </a:lnTo>
                  <a:cubicBezTo>
                    <a:pt x="38015" y="1949"/>
                    <a:pt x="38244" y="2150"/>
                    <a:pt x="38515" y="2150"/>
                  </a:cubicBezTo>
                  <a:cubicBezTo>
                    <a:pt x="38635" y="2150"/>
                    <a:pt x="38763" y="2111"/>
                    <a:pt x="38893" y="2019"/>
                  </a:cubicBezTo>
                  <a:cubicBezTo>
                    <a:pt x="39512" y="1583"/>
                    <a:pt x="40350" y="1409"/>
                    <a:pt x="41299" y="1409"/>
                  </a:cubicBezTo>
                  <a:close/>
                  <a:moveTo>
                    <a:pt x="40720" y="0"/>
                  </a:moveTo>
                  <a:cubicBezTo>
                    <a:pt x="40151" y="0"/>
                    <a:pt x="39594" y="75"/>
                    <a:pt x="39063" y="269"/>
                  </a:cubicBezTo>
                  <a:lnTo>
                    <a:pt x="39063" y="269"/>
                  </a:lnTo>
                  <a:cubicBezTo>
                    <a:pt x="38973" y="225"/>
                    <a:pt x="38867" y="199"/>
                    <a:pt x="38744" y="199"/>
                  </a:cubicBezTo>
                  <a:cubicBezTo>
                    <a:pt x="38744" y="199"/>
                    <a:pt x="38743" y="199"/>
                    <a:pt x="38743" y="199"/>
                  </a:cubicBezTo>
                  <a:lnTo>
                    <a:pt x="38743" y="200"/>
                  </a:lnTo>
                  <a:cubicBezTo>
                    <a:pt x="34878" y="205"/>
                    <a:pt x="30842" y="213"/>
                    <a:pt x="27234" y="1838"/>
                  </a:cubicBezTo>
                  <a:cubicBezTo>
                    <a:pt x="23011" y="3737"/>
                    <a:pt x="19059" y="6192"/>
                    <a:pt x="15455" y="9143"/>
                  </a:cubicBezTo>
                  <a:cubicBezTo>
                    <a:pt x="9232" y="14242"/>
                    <a:pt x="5286" y="20434"/>
                    <a:pt x="3379" y="28387"/>
                  </a:cubicBezTo>
                  <a:cubicBezTo>
                    <a:pt x="0" y="42473"/>
                    <a:pt x="5067" y="57049"/>
                    <a:pt x="16712" y="65331"/>
                  </a:cubicBezTo>
                  <a:cubicBezTo>
                    <a:pt x="22565" y="69495"/>
                    <a:pt x="29731" y="71241"/>
                    <a:pt x="36783" y="71241"/>
                  </a:cubicBezTo>
                  <a:cubicBezTo>
                    <a:pt x="36854" y="71241"/>
                    <a:pt x="36925" y="71241"/>
                    <a:pt x="36996" y="71241"/>
                  </a:cubicBezTo>
                  <a:cubicBezTo>
                    <a:pt x="45445" y="71201"/>
                    <a:pt x="52759" y="67807"/>
                    <a:pt x="59249" y="62455"/>
                  </a:cubicBezTo>
                  <a:cubicBezTo>
                    <a:pt x="71780" y="52124"/>
                    <a:pt x="77457" y="32122"/>
                    <a:pt x="68603" y="17624"/>
                  </a:cubicBezTo>
                  <a:cubicBezTo>
                    <a:pt x="65071" y="11840"/>
                    <a:pt x="59815" y="7187"/>
                    <a:pt x="53985" y="3970"/>
                  </a:cubicBezTo>
                  <a:cubicBezTo>
                    <a:pt x="51093" y="2374"/>
                    <a:pt x="47940" y="1305"/>
                    <a:pt x="44722" y="664"/>
                  </a:cubicBezTo>
                  <a:cubicBezTo>
                    <a:pt x="43455" y="413"/>
                    <a:pt x="42056" y="0"/>
                    <a:pt x="40720" y="0"/>
                  </a:cubicBezTo>
                  <a:close/>
                </a:path>
              </a:pathLst>
            </a:custGeom>
            <a:solidFill>
              <a:srgbClr val="1D1D1B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0" name="Google Shape;810;p34"/>
          <p:cNvGrpSpPr/>
          <p:nvPr/>
        </p:nvGrpSpPr>
        <p:grpSpPr>
          <a:xfrm>
            <a:off x="319707" y="3143540"/>
            <a:ext cx="638983" cy="1054658"/>
            <a:chOff x="319707" y="3143540"/>
            <a:chExt cx="638983" cy="1054658"/>
          </a:xfrm>
        </p:grpSpPr>
        <p:sp>
          <p:nvSpPr>
            <p:cNvPr id="811" name="Google Shape;811;p34"/>
            <p:cNvSpPr/>
            <p:nvPr/>
          </p:nvSpPr>
          <p:spPr>
            <a:xfrm>
              <a:off x="319707" y="3143540"/>
              <a:ext cx="638983" cy="1022558"/>
            </a:xfrm>
            <a:custGeom>
              <a:rect b="b" l="l" r="r" t="t"/>
              <a:pathLst>
                <a:path extrusionOk="0" h="30900" w="19309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34"/>
            <p:cNvSpPr/>
            <p:nvPr/>
          </p:nvSpPr>
          <p:spPr>
            <a:xfrm>
              <a:off x="535602" y="3355431"/>
              <a:ext cx="302896" cy="469417"/>
            </a:xfrm>
            <a:custGeom>
              <a:rect b="b" l="l" r="r" t="t"/>
              <a:pathLst>
                <a:path extrusionOk="0" h="14185" w="9153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692262" y="4059275"/>
              <a:ext cx="96332" cy="96630"/>
            </a:xfrm>
            <a:custGeom>
              <a:rect b="b" l="l" r="r" t="t"/>
              <a:pathLst>
                <a:path extrusionOk="0" h="2920" w="2911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692560" y="4142106"/>
              <a:ext cx="89482" cy="56092"/>
            </a:xfrm>
            <a:custGeom>
              <a:rect b="b" l="l" r="r" t="t"/>
              <a:pathLst>
                <a:path extrusionOk="0" h="1695" w="2704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5" name="Google Shape;815;p34"/>
          <p:cNvGrpSpPr/>
          <p:nvPr/>
        </p:nvGrpSpPr>
        <p:grpSpPr>
          <a:xfrm>
            <a:off x="4313737" y="2830468"/>
            <a:ext cx="420942" cy="390577"/>
            <a:chOff x="3303268" y="3817349"/>
            <a:chExt cx="346056" cy="345674"/>
          </a:xfrm>
        </p:grpSpPr>
        <p:sp>
          <p:nvSpPr>
            <p:cNvPr id="816" name="Google Shape;816;p34"/>
            <p:cNvSpPr/>
            <p:nvPr/>
          </p:nvSpPr>
          <p:spPr>
            <a:xfrm>
              <a:off x="3303268" y="3817349"/>
              <a:ext cx="346056" cy="345674"/>
            </a:xfrm>
            <a:custGeom>
              <a:rect b="b" l="l" r="r" t="t"/>
              <a:pathLst>
                <a:path extrusionOk="0" h="10860" w="10872">
                  <a:moveTo>
                    <a:pt x="5418" y="334"/>
                  </a:moveTo>
                  <a:cubicBezTo>
                    <a:pt x="8228" y="334"/>
                    <a:pt x="10514" y="2608"/>
                    <a:pt x="10514" y="5430"/>
                  </a:cubicBezTo>
                  <a:cubicBezTo>
                    <a:pt x="10514" y="8240"/>
                    <a:pt x="8228" y="10514"/>
                    <a:pt x="5418" y="10514"/>
                  </a:cubicBezTo>
                  <a:cubicBezTo>
                    <a:pt x="2608" y="10514"/>
                    <a:pt x="334" y="8240"/>
                    <a:pt x="334" y="5430"/>
                  </a:cubicBezTo>
                  <a:cubicBezTo>
                    <a:pt x="334" y="2608"/>
                    <a:pt x="2608" y="334"/>
                    <a:pt x="5418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3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3" y="1"/>
                    <a:pt x="5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34"/>
            <p:cNvSpPr/>
            <p:nvPr/>
          </p:nvSpPr>
          <p:spPr>
            <a:xfrm>
              <a:off x="3368074" y="3882537"/>
              <a:ext cx="215298" cy="215298"/>
            </a:xfrm>
            <a:custGeom>
              <a:rect b="b" l="l" r="r" t="t"/>
              <a:pathLst>
                <a:path extrusionOk="0" h="6764" w="6764">
                  <a:moveTo>
                    <a:pt x="5335" y="346"/>
                  </a:moveTo>
                  <a:cubicBezTo>
                    <a:pt x="5930" y="346"/>
                    <a:pt x="6418" y="834"/>
                    <a:pt x="6418" y="1429"/>
                  </a:cubicBezTo>
                  <a:lnTo>
                    <a:pt x="6418" y="5335"/>
                  </a:lnTo>
                  <a:cubicBezTo>
                    <a:pt x="6418" y="5930"/>
                    <a:pt x="5930" y="6418"/>
                    <a:pt x="5335" y="6418"/>
                  </a:cubicBezTo>
                  <a:lnTo>
                    <a:pt x="1429" y="6418"/>
                  </a:lnTo>
                  <a:cubicBezTo>
                    <a:pt x="834" y="6418"/>
                    <a:pt x="346" y="5930"/>
                    <a:pt x="346" y="5335"/>
                  </a:cubicBezTo>
                  <a:lnTo>
                    <a:pt x="346" y="1429"/>
                  </a:lnTo>
                  <a:cubicBezTo>
                    <a:pt x="346" y="834"/>
                    <a:pt x="834" y="346"/>
                    <a:pt x="1429" y="346"/>
                  </a:cubicBezTo>
                  <a:close/>
                  <a:moveTo>
                    <a:pt x="1429" y="1"/>
                  </a:moveTo>
                  <a:cubicBezTo>
                    <a:pt x="644" y="1"/>
                    <a:pt x="1" y="644"/>
                    <a:pt x="1" y="1429"/>
                  </a:cubicBezTo>
                  <a:lnTo>
                    <a:pt x="1" y="5335"/>
                  </a:lnTo>
                  <a:cubicBezTo>
                    <a:pt x="1" y="6120"/>
                    <a:pt x="644" y="6763"/>
                    <a:pt x="1429" y="6763"/>
                  </a:cubicBezTo>
                  <a:lnTo>
                    <a:pt x="5335" y="6763"/>
                  </a:lnTo>
                  <a:cubicBezTo>
                    <a:pt x="6121" y="6763"/>
                    <a:pt x="6763" y="6120"/>
                    <a:pt x="6763" y="5335"/>
                  </a:cubicBezTo>
                  <a:lnTo>
                    <a:pt x="6763" y="1429"/>
                  </a:lnTo>
                  <a:cubicBezTo>
                    <a:pt x="6763" y="644"/>
                    <a:pt x="6121" y="1"/>
                    <a:pt x="533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34"/>
            <p:cNvSpPr/>
            <p:nvPr/>
          </p:nvSpPr>
          <p:spPr>
            <a:xfrm>
              <a:off x="3418143" y="3933656"/>
              <a:ext cx="114811" cy="112742"/>
            </a:xfrm>
            <a:custGeom>
              <a:rect b="b" l="l" r="r" t="t"/>
              <a:pathLst>
                <a:path extrusionOk="0" h="3542" w="3607">
                  <a:moveTo>
                    <a:pt x="1822" y="0"/>
                  </a:moveTo>
                  <a:cubicBezTo>
                    <a:pt x="812" y="0"/>
                    <a:pt x="1" y="851"/>
                    <a:pt x="59" y="1859"/>
                  </a:cubicBezTo>
                  <a:cubicBezTo>
                    <a:pt x="95" y="2776"/>
                    <a:pt x="833" y="3502"/>
                    <a:pt x="1726" y="3538"/>
                  </a:cubicBezTo>
                  <a:cubicBezTo>
                    <a:pt x="1764" y="3541"/>
                    <a:pt x="1802" y="3542"/>
                    <a:pt x="1840" y="3542"/>
                  </a:cubicBezTo>
                  <a:cubicBezTo>
                    <a:pt x="2178" y="3542"/>
                    <a:pt x="2494" y="3447"/>
                    <a:pt x="2762" y="3276"/>
                  </a:cubicBezTo>
                  <a:cubicBezTo>
                    <a:pt x="2857" y="3217"/>
                    <a:pt x="2869" y="3086"/>
                    <a:pt x="2797" y="3014"/>
                  </a:cubicBezTo>
                  <a:cubicBezTo>
                    <a:pt x="2761" y="2978"/>
                    <a:pt x="2711" y="2964"/>
                    <a:pt x="2664" y="2964"/>
                  </a:cubicBezTo>
                  <a:cubicBezTo>
                    <a:pt x="2634" y="2964"/>
                    <a:pt x="2606" y="2969"/>
                    <a:pt x="2583" y="2979"/>
                  </a:cubicBezTo>
                  <a:cubicBezTo>
                    <a:pt x="2380" y="3096"/>
                    <a:pt x="2149" y="3185"/>
                    <a:pt x="1897" y="3185"/>
                  </a:cubicBezTo>
                  <a:cubicBezTo>
                    <a:pt x="1868" y="3185"/>
                    <a:pt x="1839" y="3183"/>
                    <a:pt x="1809" y="3181"/>
                  </a:cubicBezTo>
                  <a:cubicBezTo>
                    <a:pt x="1023" y="3169"/>
                    <a:pt x="380" y="2514"/>
                    <a:pt x="392" y="1716"/>
                  </a:cubicBezTo>
                  <a:cubicBezTo>
                    <a:pt x="426" y="948"/>
                    <a:pt x="1028" y="330"/>
                    <a:pt x="1792" y="330"/>
                  </a:cubicBezTo>
                  <a:cubicBezTo>
                    <a:pt x="1833" y="330"/>
                    <a:pt x="1874" y="332"/>
                    <a:pt x="1916" y="335"/>
                  </a:cubicBezTo>
                  <a:cubicBezTo>
                    <a:pt x="2619" y="371"/>
                    <a:pt x="3190" y="943"/>
                    <a:pt x="3250" y="1633"/>
                  </a:cubicBezTo>
                  <a:cubicBezTo>
                    <a:pt x="3285" y="1919"/>
                    <a:pt x="3214" y="2193"/>
                    <a:pt x="3095" y="2431"/>
                  </a:cubicBezTo>
                  <a:cubicBezTo>
                    <a:pt x="3059" y="2490"/>
                    <a:pt x="3059" y="2574"/>
                    <a:pt x="3119" y="2633"/>
                  </a:cubicBezTo>
                  <a:cubicBezTo>
                    <a:pt x="3149" y="2663"/>
                    <a:pt x="3191" y="2678"/>
                    <a:pt x="3234" y="2678"/>
                  </a:cubicBezTo>
                  <a:cubicBezTo>
                    <a:pt x="3295" y="2678"/>
                    <a:pt x="3358" y="2648"/>
                    <a:pt x="3393" y="2586"/>
                  </a:cubicBezTo>
                  <a:cubicBezTo>
                    <a:pt x="3536" y="2324"/>
                    <a:pt x="3607" y="2014"/>
                    <a:pt x="3583" y="1669"/>
                  </a:cubicBezTo>
                  <a:cubicBezTo>
                    <a:pt x="3536" y="764"/>
                    <a:pt x="2797" y="50"/>
                    <a:pt x="1904" y="2"/>
                  </a:cubicBezTo>
                  <a:cubicBezTo>
                    <a:pt x="1877" y="1"/>
                    <a:pt x="1849" y="0"/>
                    <a:pt x="182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34"/>
            <p:cNvSpPr/>
            <p:nvPr/>
          </p:nvSpPr>
          <p:spPr>
            <a:xfrm>
              <a:off x="3519298" y="3910197"/>
              <a:ext cx="29570" cy="29220"/>
            </a:xfrm>
            <a:custGeom>
              <a:rect b="b" l="l" r="r" t="t"/>
              <a:pathLst>
                <a:path extrusionOk="0" h="918" w="929">
                  <a:moveTo>
                    <a:pt x="465" y="1"/>
                  </a:moveTo>
                  <a:cubicBezTo>
                    <a:pt x="203" y="1"/>
                    <a:pt x="0" y="203"/>
                    <a:pt x="0" y="453"/>
                  </a:cubicBezTo>
                  <a:cubicBezTo>
                    <a:pt x="0" y="715"/>
                    <a:pt x="203" y="918"/>
                    <a:pt x="465" y="918"/>
                  </a:cubicBezTo>
                  <a:cubicBezTo>
                    <a:pt x="715" y="918"/>
                    <a:pt x="929" y="715"/>
                    <a:pt x="929" y="453"/>
                  </a:cubicBezTo>
                  <a:cubicBezTo>
                    <a:pt x="929" y="203"/>
                    <a:pt x="715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22"/>
          <p:cNvSpPr txBox="1"/>
          <p:nvPr>
            <p:ph idx="5" type="ctrTitle"/>
          </p:nvPr>
        </p:nvSpPr>
        <p:spPr>
          <a:xfrm>
            <a:off x="373825" y="364600"/>
            <a:ext cx="8520600" cy="7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/>
              <a:t>Love It Or Leave It</a:t>
            </a:r>
            <a:endParaRPr b="1" sz="3300"/>
          </a:p>
        </p:txBody>
      </p:sp>
      <p:sp>
        <p:nvSpPr>
          <p:cNvPr id="507" name="Google Shape;507;p22"/>
          <p:cNvSpPr/>
          <p:nvPr/>
        </p:nvSpPr>
        <p:spPr>
          <a:xfrm>
            <a:off x="2045400" y="313775"/>
            <a:ext cx="5305850" cy="1057484"/>
          </a:xfrm>
          <a:custGeom>
            <a:rect b="b" l="l" r="r" t="t"/>
            <a:pathLst>
              <a:path extrusionOk="0" h="25868" w="72132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C2B3F"/>
              </a:solidFill>
            </a:endParaRPr>
          </a:p>
        </p:txBody>
      </p:sp>
      <p:sp>
        <p:nvSpPr>
          <p:cNvPr id="508" name="Google Shape;508;p22"/>
          <p:cNvSpPr txBox="1"/>
          <p:nvPr>
            <p:ph idx="1" type="subTitle"/>
          </p:nvPr>
        </p:nvSpPr>
        <p:spPr>
          <a:xfrm>
            <a:off x="2522550" y="1233388"/>
            <a:ext cx="4575300" cy="44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300"/>
          </a:p>
        </p:txBody>
      </p:sp>
      <p:pic>
        <p:nvPicPr>
          <p:cNvPr id="509" name="Google Shape;5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3412" y="4451998"/>
            <a:ext cx="577179" cy="577201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Google Shape;510;p22"/>
          <p:cNvSpPr txBox="1"/>
          <p:nvPr>
            <p:ph idx="1" type="subTitle"/>
          </p:nvPr>
        </p:nvSpPr>
        <p:spPr>
          <a:xfrm>
            <a:off x="703675" y="1499100"/>
            <a:ext cx="7860900" cy="24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Read the prompts on the screen. 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Put your hands in the air and say, “Love it!” or stomp your feet and say, “Leave it!” to show your feelings about that prompt. 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Remember to show express your feelings appropriately  and be respectful of others’ opinions. 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457200" lvl="0" marL="5029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/>
          </a:p>
        </p:txBody>
      </p:sp>
      <p:pic>
        <p:nvPicPr>
          <p:cNvPr id="511" name="Google Shape;51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400" y="66450"/>
            <a:ext cx="1303300" cy="132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91125" y="135525"/>
            <a:ext cx="1303300" cy="1312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7" name="Google Shape;51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20" name="Google Shape;520;p23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521" name="Google Shape;521;p23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</a:t>
            </a:r>
            <a:r>
              <a:rPr lang="en" sz="3300"/>
              <a:t> It</a:t>
            </a:r>
            <a:endParaRPr sz="3300"/>
          </a:p>
        </p:txBody>
      </p:sp>
      <p:sp>
        <p:nvSpPr>
          <p:cNvPr id="522" name="Google Shape;522;p23"/>
          <p:cNvSpPr txBox="1"/>
          <p:nvPr>
            <p:ph idx="6" type="subTitle"/>
          </p:nvPr>
        </p:nvSpPr>
        <p:spPr>
          <a:xfrm>
            <a:off x="693725" y="441475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300"/>
              <a:t>Leading class activities</a:t>
            </a:r>
            <a:endParaRPr b="1" sz="4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7" name="Google Shape;52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sp>
        <p:nvSpPr>
          <p:cNvPr id="528" name="Google Shape;528;p24"/>
          <p:cNvSpPr txBox="1"/>
          <p:nvPr>
            <p:ph idx="6" type="subTitle"/>
          </p:nvPr>
        </p:nvSpPr>
        <p:spPr>
          <a:xfrm>
            <a:off x="693725" y="4415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700"/>
              <a:t>Working in a group</a:t>
            </a:r>
            <a:endParaRPr b="1" sz="5200"/>
          </a:p>
        </p:txBody>
      </p:sp>
      <p:pic>
        <p:nvPicPr>
          <p:cNvPr id="529" name="Google Shape;529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31" name="Google Shape;531;p24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532" name="Google Shape;532;p24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7" name="Google Shape;53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Google Shape;538;p25"/>
          <p:cNvSpPr txBox="1"/>
          <p:nvPr>
            <p:ph idx="6" type="subTitle"/>
          </p:nvPr>
        </p:nvSpPr>
        <p:spPr>
          <a:xfrm>
            <a:off x="693725" y="4415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000"/>
              <a:t>Solving challenging problems</a:t>
            </a:r>
            <a:endParaRPr b="1" sz="4500"/>
          </a:p>
        </p:txBody>
      </p:sp>
      <p:pic>
        <p:nvPicPr>
          <p:cNvPr id="539" name="Google Shape;539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41" name="Google Shape;541;p25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542" name="Google Shape;542;p25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7" name="Google Shape;5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sp>
        <p:nvSpPr>
          <p:cNvPr id="548" name="Google Shape;548;p26"/>
          <p:cNvSpPr txBox="1"/>
          <p:nvPr>
            <p:ph idx="6" type="subTitle"/>
          </p:nvPr>
        </p:nvSpPr>
        <p:spPr>
          <a:xfrm>
            <a:off x="693725" y="441475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300"/>
              <a:t>Helping younger students</a:t>
            </a:r>
            <a:endParaRPr b="1" sz="4800"/>
          </a:p>
        </p:txBody>
      </p:sp>
      <p:pic>
        <p:nvPicPr>
          <p:cNvPr id="549" name="Google Shape;54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51" name="Google Shape;551;p26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552" name="Google Shape;552;p26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7" name="Google Shape;55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0" name="Google Shape;560;p27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561" name="Google Shape;561;p27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  <p:sp>
        <p:nvSpPr>
          <p:cNvPr id="562" name="Google Shape;562;p27"/>
          <p:cNvSpPr txBox="1"/>
          <p:nvPr>
            <p:ph idx="6" type="subTitle"/>
          </p:nvPr>
        </p:nvSpPr>
        <p:spPr>
          <a:xfrm>
            <a:off x="693725" y="4415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200"/>
              <a:t>Team-building activities</a:t>
            </a:r>
            <a:endParaRPr b="1" sz="4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7" name="Google Shape;56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70" name="Google Shape;570;p28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571" name="Google Shape;571;p28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  <p:sp>
        <p:nvSpPr>
          <p:cNvPr id="572" name="Google Shape;572;p28"/>
          <p:cNvSpPr txBox="1"/>
          <p:nvPr>
            <p:ph idx="6" type="subTitle"/>
          </p:nvPr>
        </p:nvSpPr>
        <p:spPr>
          <a:xfrm>
            <a:off x="693725" y="4415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100"/>
              <a:t>Sharing your opinions and thoughts</a:t>
            </a:r>
            <a:endParaRPr b="1" sz="4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" name="Google Shape;57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1737" y="4546398"/>
            <a:ext cx="577179" cy="577201"/>
          </a:xfrm>
          <a:prstGeom prst="rect">
            <a:avLst/>
          </a:prstGeom>
          <a:noFill/>
          <a:ln>
            <a:noFill/>
          </a:ln>
        </p:spPr>
      </p:pic>
      <p:sp>
        <p:nvSpPr>
          <p:cNvPr id="578" name="Google Shape;578;p29"/>
          <p:cNvSpPr txBox="1"/>
          <p:nvPr>
            <p:ph idx="6" type="subTitle"/>
          </p:nvPr>
        </p:nvSpPr>
        <p:spPr>
          <a:xfrm>
            <a:off x="693725" y="441500"/>
            <a:ext cx="7453200" cy="1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700"/>
              <a:t>Trying Something New</a:t>
            </a:r>
            <a:endParaRPr b="1" sz="5200"/>
          </a:p>
        </p:txBody>
      </p:sp>
      <p:pic>
        <p:nvPicPr>
          <p:cNvPr id="579" name="Google Shape;579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053" y="2008125"/>
            <a:ext cx="2582143" cy="2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5175" y="1959600"/>
            <a:ext cx="2549424" cy="2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581" name="Google Shape;581;p29"/>
          <p:cNvSpPr txBox="1"/>
          <p:nvPr>
            <p:ph idx="2" type="title"/>
          </p:nvPr>
        </p:nvSpPr>
        <p:spPr>
          <a:xfrm>
            <a:off x="1327222" y="173102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Love It</a:t>
            </a:r>
            <a:endParaRPr sz="3300"/>
          </a:p>
        </p:txBody>
      </p:sp>
      <p:sp>
        <p:nvSpPr>
          <p:cNvPr id="582" name="Google Shape;582;p29"/>
          <p:cNvSpPr txBox="1"/>
          <p:nvPr>
            <p:ph idx="2" type="title"/>
          </p:nvPr>
        </p:nvSpPr>
        <p:spPr>
          <a:xfrm>
            <a:off x="5866672" y="1639275"/>
            <a:ext cx="1500900" cy="101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Leave It</a:t>
            </a:r>
            <a:endParaRPr sz="3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KETCH LESS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EB8B3"/>
      </a:accent1>
      <a:accent2>
        <a:srgbClr val="A6DFDA"/>
      </a:accent2>
      <a:accent3>
        <a:srgbClr val="FED58A"/>
      </a:accent3>
      <a:accent4>
        <a:srgbClr val="FF9991"/>
      </a:accent4>
      <a:accent5>
        <a:srgbClr val="8FE2DB"/>
      </a:accent5>
      <a:accent6>
        <a:srgbClr val="FFBF49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