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Permanent Marker"/>
      <p:regular r:id="rId15"/>
    </p:embeddedFont>
    <p:embeddedFont>
      <p:font typeface="Comfortaa"/>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ermanentMarker-regular.fntdata"/><Relationship Id="rId14" Type="http://schemas.openxmlformats.org/officeDocument/2006/relationships/slide" Target="slides/slide10.xml"/><Relationship Id="rId17" Type="http://schemas.openxmlformats.org/officeDocument/2006/relationships/font" Target="fonts/Comfortaa-bold.fntdata"/><Relationship Id="rId16" Type="http://schemas.openxmlformats.org/officeDocument/2006/relationships/font" Target="fonts/Comfortaa-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3" name="Shape 1493"/>
        <p:cNvGrpSpPr/>
        <p:nvPr/>
      </p:nvGrpSpPr>
      <p:grpSpPr>
        <a:xfrm>
          <a:off x="0" y="0"/>
          <a:ext cx="0" cy="0"/>
          <a:chOff x="0" y="0"/>
          <a:chExt cx="0" cy="0"/>
        </a:xfrm>
      </p:grpSpPr>
      <p:sp>
        <p:nvSpPr>
          <p:cNvPr id="1494" name="Google Shape;1494;g6039a3cf85_1_149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5" name="Google Shape;1495;g6039a3cf85_1_149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g6018115d82_1_7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4" name="Google Shape;504;g6018115d82_1_7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g97665ccfc8_0_14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3" name="Google Shape;533;g97665ccfc8_0_14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g10506757b48_0_5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0" name="Google Shape;550;g10506757b48_0_5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3" name="Shape 573"/>
        <p:cNvGrpSpPr/>
        <p:nvPr/>
      </p:nvGrpSpPr>
      <p:grpSpPr>
        <a:xfrm>
          <a:off x="0" y="0"/>
          <a:ext cx="0" cy="0"/>
          <a:chOff x="0" y="0"/>
          <a:chExt cx="0" cy="0"/>
        </a:xfrm>
      </p:grpSpPr>
      <p:sp>
        <p:nvSpPr>
          <p:cNvPr id="574" name="Google Shape;574;g6018115d82_1_18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5" name="Google Shape;575;g6018115d82_1_18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7" name="Shape 757"/>
        <p:cNvGrpSpPr/>
        <p:nvPr/>
      </p:nvGrpSpPr>
      <p:grpSpPr>
        <a:xfrm>
          <a:off x="0" y="0"/>
          <a:ext cx="0" cy="0"/>
          <a:chOff x="0" y="0"/>
          <a:chExt cx="0" cy="0"/>
        </a:xfrm>
      </p:grpSpPr>
      <p:sp>
        <p:nvSpPr>
          <p:cNvPr id="758" name="Google Shape;758;g10506757b4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9" name="Google Shape;759;g10506757b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1" name="Shape 941"/>
        <p:cNvGrpSpPr/>
        <p:nvPr/>
      </p:nvGrpSpPr>
      <p:grpSpPr>
        <a:xfrm>
          <a:off x="0" y="0"/>
          <a:ext cx="0" cy="0"/>
          <a:chOff x="0" y="0"/>
          <a:chExt cx="0" cy="0"/>
        </a:xfrm>
      </p:grpSpPr>
      <p:sp>
        <p:nvSpPr>
          <p:cNvPr id="942" name="Google Shape;942;g10506757b48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3" name="Google Shape;943;g10506757b48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5" name="Shape 1125"/>
        <p:cNvGrpSpPr/>
        <p:nvPr/>
      </p:nvGrpSpPr>
      <p:grpSpPr>
        <a:xfrm>
          <a:off x="0" y="0"/>
          <a:ext cx="0" cy="0"/>
          <a:chOff x="0" y="0"/>
          <a:chExt cx="0" cy="0"/>
        </a:xfrm>
      </p:grpSpPr>
      <p:sp>
        <p:nvSpPr>
          <p:cNvPr id="1126" name="Google Shape;1126;g97665ccfc8_0_10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7" name="Google Shape;1127;g97665ccfc8_0_10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9" name="Shape 1309"/>
        <p:cNvGrpSpPr/>
        <p:nvPr/>
      </p:nvGrpSpPr>
      <p:grpSpPr>
        <a:xfrm>
          <a:off x="0" y="0"/>
          <a:ext cx="0" cy="0"/>
          <a:chOff x="0" y="0"/>
          <a:chExt cx="0" cy="0"/>
        </a:xfrm>
      </p:grpSpPr>
      <p:sp>
        <p:nvSpPr>
          <p:cNvPr id="1310" name="Google Shape;1310;g10506757b48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1" name="Google Shape;1311;g10506757b48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yoMsr" TargetMode="External"/><Relationship Id="rId5" Type="http://schemas.openxmlformats.org/officeDocument/2006/relationships/hyperlink" Target="http://bit.ly/2TtBDfr" TargetMode="Externa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 TITLE" type="title">
  <p:cSld name="TITLE">
    <p:spTree>
      <p:nvGrpSpPr>
        <p:cNvPr id="8" name="Shape 8"/>
        <p:cNvGrpSpPr/>
        <p:nvPr/>
      </p:nvGrpSpPr>
      <p:grpSpPr>
        <a:xfrm>
          <a:off x="0" y="0"/>
          <a:ext cx="0" cy="0"/>
          <a:chOff x="0" y="0"/>
          <a:chExt cx="0" cy="0"/>
        </a:xfrm>
      </p:grpSpPr>
      <p:grpSp>
        <p:nvGrpSpPr>
          <p:cNvPr id="9" name="Google Shape;9;p2"/>
          <p:cNvGrpSpPr/>
          <p:nvPr/>
        </p:nvGrpSpPr>
        <p:grpSpPr>
          <a:xfrm>
            <a:off x="-12452" y="310275"/>
            <a:ext cx="9180800" cy="4538300"/>
            <a:chOff x="-12452" y="310275"/>
            <a:chExt cx="9180800" cy="4538300"/>
          </a:xfrm>
        </p:grpSpPr>
        <p:cxnSp>
          <p:nvCxnSpPr>
            <p:cNvPr id="10" name="Google Shape;10;p2"/>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1" name="Google Shape;11;p2"/>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 name="Google Shape;12;p2"/>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3" name="Google Shape;13;p2"/>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 name="Google Shape;14;p2"/>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5" name="Google Shape;15;p2"/>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 name="Google Shape;16;p2"/>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7" name="Google Shape;17;p2"/>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 name="Google Shape;18;p2"/>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 name="Google Shape;19;p2"/>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0" name="Google Shape;20;p2"/>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 name="Google Shape;21;p2"/>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2" name="Google Shape;22;p2"/>
          <p:cNvSpPr txBox="1"/>
          <p:nvPr>
            <p:ph type="ctrTitle"/>
          </p:nvPr>
        </p:nvSpPr>
        <p:spPr>
          <a:xfrm>
            <a:off x="311700" y="1447800"/>
            <a:ext cx="8520600" cy="1456500"/>
          </a:xfrm>
          <a:prstGeom prst="rect">
            <a:avLst/>
          </a:prstGeom>
        </p:spPr>
        <p:txBody>
          <a:bodyPr anchorCtr="0" anchor="b" bIns="91425" lIns="91425" spcFirstLastPara="1" rIns="91425" wrap="square" tIns="91425">
            <a:noAutofit/>
          </a:bodyPr>
          <a:lstStyle>
            <a:lvl1pPr lvl="0" algn="ctr">
              <a:spcBef>
                <a:spcPts val="0"/>
              </a:spcBef>
              <a:spcAft>
                <a:spcPts val="0"/>
              </a:spcAft>
              <a:buSzPts val="3600"/>
              <a:buFont typeface="Permanent Marker"/>
              <a:buNone/>
              <a:defRPr sz="3600">
                <a:latin typeface="Permanent Marker"/>
                <a:ea typeface="Permanent Marker"/>
                <a:cs typeface="Permanent Marker"/>
                <a:sym typeface="Permanent Marker"/>
              </a:defRPr>
            </a:lvl1pPr>
            <a:lvl2pPr lvl="1" algn="ctr">
              <a:spcBef>
                <a:spcPts val="0"/>
              </a:spcBef>
              <a:spcAft>
                <a:spcPts val="0"/>
              </a:spcAft>
              <a:buSzPts val="5200"/>
              <a:buFont typeface="Permanent Marker"/>
              <a:buNone/>
              <a:defRPr sz="5200">
                <a:latin typeface="Permanent Marker"/>
                <a:ea typeface="Permanent Marker"/>
                <a:cs typeface="Permanent Marker"/>
                <a:sym typeface="Permanent Marker"/>
              </a:defRPr>
            </a:lvl2pPr>
            <a:lvl3pPr lvl="2" algn="ctr">
              <a:spcBef>
                <a:spcPts val="0"/>
              </a:spcBef>
              <a:spcAft>
                <a:spcPts val="0"/>
              </a:spcAft>
              <a:buSzPts val="5200"/>
              <a:buFont typeface="Permanent Marker"/>
              <a:buNone/>
              <a:defRPr sz="5200">
                <a:latin typeface="Permanent Marker"/>
                <a:ea typeface="Permanent Marker"/>
                <a:cs typeface="Permanent Marker"/>
                <a:sym typeface="Permanent Marker"/>
              </a:defRPr>
            </a:lvl3pPr>
            <a:lvl4pPr lvl="3" algn="ctr">
              <a:spcBef>
                <a:spcPts val="0"/>
              </a:spcBef>
              <a:spcAft>
                <a:spcPts val="0"/>
              </a:spcAft>
              <a:buSzPts val="5200"/>
              <a:buFont typeface="Permanent Marker"/>
              <a:buNone/>
              <a:defRPr sz="5200">
                <a:latin typeface="Permanent Marker"/>
                <a:ea typeface="Permanent Marker"/>
                <a:cs typeface="Permanent Marker"/>
                <a:sym typeface="Permanent Marker"/>
              </a:defRPr>
            </a:lvl4pPr>
            <a:lvl5pPr lvl="4" algn="ctr">
              <a:spcBef>
                <a:spcPts val="0"/>
              </a:spcBef>
              <a:spcAft>
                <a:spcPts val="0"/>
              </a:spcAft>
              <a:buSzPts val="5200"/>
              <a:buFont typeface="Permanent Marker"/>
              <a:buNone/>
              <a:defRPr sz="5200">
                <a:latin typeface="Permanent Marker"/>
                <a:ea typeface="Permanent Marker"/>
                <a:cs typeface="Permanent Marker"/>
                <a:sym typeface="Permanent Marker"/>
              </a:defRPr>
            </a:lvl5pPr>
            <a:lvl6pPr lvl="5" algn="ctr">
              <a:spcBef>
                <a:spcPts val="0"/>
              </a:spcBef>
              <a:spcAft>
                <a:spcPts val="0"/>
              </a:spcAft>
              <a:buSzPts val="5200"/>
              <a:buFont typeface="Permanent Marker"/>
              <a:buNone/>
              <a:defRPr sz="5200">
                <a:latin typeface="Permanent Marker"/>
                <a:ea typeface="Permanent Marker"/>
                <a:cs typeface="Permanent Marker"/>
                <a:sym typeface="Permanent Marker"/>
              </a:defRPr>
            </a:lvl6pPr>
            <a:lvl7pPr lvl="6" algn="ctr">
              <a:spcBef>
                <a:spcPts val="0"/>
              </a:spcBef>
              <a:spcAft>
                <a:spcPts val="0"/>
              </a:spcAft>
              <a:buSzPts val="5200"/>
              <a:buFont typeface="Permanent Marker"/>
              <a:buNone/>
              <a:defRPr sz="5200">
                <a:latin typeface="Permanent Marker"/>
                <a:ea typeface="Permanent Marker"/>
                <a:cs typeface="Permanent Marker"/>
                <a:sym typeface="Permanent Marker"/>
              </a:defRPr>
            </a:lvl7pPr>
            <a:lvl8pPr lvl="7" algn="ctr">
              <a:spcBef>
                <a:spcPts val="0"/>
              </a:spcBef>
              <a:spcAft>
                <a:spcPts val="0"/>
              </a:spcAft>
              <a:buSzPts val="5200"/>
              <a:buFont typeface="Permanent Marker"/>
              <a:buNone/>
              <a:defRPr sz="5200">
                <a:latin typeface="Permanent Marker"/>
                <a:ea typeface="Permanent Marker"/>
                <a:cs typeface="Permanent Marker"/>
                <a:sym typeface="Permanent Marker"/>
              </a:defRPr>
            </a:lvl8pPr>
            <a:lvl9pPr lvl="8" algn="ctr">
              <a:spcBef>
                <a:spcPts val="0"/>
              </a:spcBef>
              <a:spcAft>
                <a:spcPts val="0"/>
              </a:spcAft>
              <a:buSzPts val="5200"/>
              <a:buFont typeface="Permanent Marker"/>
              <a:buNone/>
              <a:defRPr sz="5200">
                <a:latin typeface="Permanent Marker"/>
                <a:ea typeface="Permanent Marker"/>
                <a:cs typeface="Permanent Marker"/>
                <a:sym typeface="Permanent Marker"/>
              </a:defRPr>
            </a:lvl9pPr>
          </a:lstStyle>
          <a:p/>
        </p:txBody>
      </p:sp>
      <p:sp>
        <p:nvSpPr>
          <p:cNvPr id="23" name="Google Shape;23;p2"/>
          <p:cNvSpPr txBox="1"/>
          <p:nvPr>
            <p:ph idx="1" type="subTitle"/>
          </p:nvPr>
        </p:nvSpPr>
        <p:spPr>
          <a:xfrm>
            <a:off x="311700" y="2887400"/>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100"/>
              <a:buNone/>
              <a:defRPr/>
            </a:lvl1pPr>
            <a:lvl2pPr lvl="1" algn="ctr">
              <a:lnSpc>
                <a:spcPct val="100000"/>
              </a:lnSpc>
              <a:spcBef>
                <a:spcPts val="0"/>
              </a:spcBef>
              <a:spcAft>
                <a:spcPts val="0"/>
              </a:spcAft>
              <a:buSzPts val="1100"/>
              <a:buNone/>
              <a:defRPr/>
            </a:lvl2pPr>
            <a:lvl3pPr lvl="2" algn="ctr">
              <a:lnSpc>
                <a:spcPct val="100000"/>
              </a:lnSpc>
              <a:spcBef>
                <a:spcPts val="0"/>
              </a:spcBef>
              <a:spcAft>
                <a:spcPts val="0"/>
              </a:spcAft>
              <a:buSzPts val="1100"/>
              <a:buNone/>
              <a:defRPr/>
            </a:lvl3pPr>
            <a:lvl4pPr lvl="3" algn="ctr">
              <a:lnSpc>
                <a:spcPct val="100000"/>
              </a:lnSpc>
              <a:spcBef>
                <a:spcPts val="0"/>
              </a:spcBef>
              <a:spcAft>
                <a:spcPts val="0"/>
              </a:spcAft>
              <a:buSzPts val="1100"/>
              <a:buNone/>
              <a:defRPr/>
            </a:lvl4pPr>
            <a:lvl5pPr lvl="4" algn="ctr">
              <a:lnSpc>
                <a:spcPct val="100000"/>
              </a:lnSpc>
              <a:spcBef>
                <a:spcPts val="0"/>
              </a:spcBef>
              <a:spcAft>
                <a:spcPts val="0"/>
              </a:spcAft>
              <a:buSzPts val="1100"/>
              <a:buNone/>
              <a:defRPr/>
            </a:lvl5pPr>
            <a:lvl6pPr lvl="5" algn="ctr">
              <a:lnSpc>
                <a:spcPct val="100000"/>
              </a:lnSpc>
              <a:spcBef>
                <a:spcPts val="0"/>
              </a:spcBef>
              <a:spcAft>
                <a:spcPts val="0"/>
              </a:spcAft>
              <a:buSzPts val="1100"/>
              <a:buNone/>
              <a:defRPr/>
            </a:lvl6pPr>
            <a:lvl7pPr lvl="6" algn="ctr">
              <a:lnSpc>
                <a:spcPct val="100000"/>
              </a:lnSpc>
              <a:spcBef>
                <a:spcPts val="0"/>
              </a:spcBef>
              <a:spcAft>
                <a:spcPts val="0"/>
              </a:spcAft>
              <a:buSzPts val="1100"/>
              <a:buNone/>
              <a:defRPr/>
            </a:lvl7pPr>
            <a:lvl8pPr lvl="7" algn="ctr">
              <a:lnSpc>
                <a:spcPct val="100000"/>
              </a:lnSpc>
              <a:spcBef>
                <a:spcPts val="0"/>
              </a:spcBef>
              <a:spcAft>
                <a:spcPts val="0"/>
              </a:spcAft>
              <a:buSzPts val="1100"/>
              <a:buNone/>
              <a:defRPr/>
            </a:lvl8pPr>
            <a:lvl9pPr lvl="8" algn="ctr">
              <a:lnSpc>
                <a:spcPct val="100000"/>
              </a:lnSpc>
              <a:spcBef>
                <a:spcPts val="0"/>
              </a:spcBef>
              <a:spcAft>
                <a:spcPts val="0"/>
              </a:spcAft>
              <a:buSzPts val="11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S">
  <p:cSld name="BLANK_2_1">
    <p:spTree>
      <p:nvGrpSpPr>
        <p:cNvPr id="158" name="Shape 158"/>
        <p:cNvGrpSpPr/>
        <p:nvPr/>
      </p:nvGrpSpPr>
      <p:grpSpPr>
        <a:xfrm>
          <a:off x="0" y="0"/>
          <a:ext cx="0" cy="0"/>
          <a:chOff x="0" y="0"/>
          <a:chExt cx="0" cy="0"/>
        </a:xfrm>
      </p:grpSpPr>
      <p:grpSp>
        <p:nvGrpSpPr>
          <p:cNvPr id="159" name="Google Shape;159;p11"/>
          <p:cNvGrpSpPr/>
          <p:nvPr/>
        </p:nvGrpSpPr>
        <p:grpSpPr>
          <a:xfrm>
            <a:off x="-12452" y="310275"/>
            <a:ext cx="9180800" cy="4538300"/>
            <a:chOff x="-12452" y="310275"/>
            <a:chExt cx="9180800" cy="4538300"/>
          </a:xfrm>
        </p:grpSpPr>
        <p:cxnSp>
          <p:nvCxnSpPr>
            <p:cNvPr id="160" name="Google Shape;160;p11"/>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1" name="Google Shape;161;p11"/>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2" name="Google Shape;162;p11"/>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3" name="Google Shape;163;p11"/>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4" name="Google Shape;164;p11"/>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5" name="Google Shape;165;p11"/>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6" name="Google Shape;166;p11"/>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7" name="Google Shape;167;p11"/>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8" name="Google Shape;168;p11"/>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69" name="Google Shape;169;p11"/>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70" name="Google Shape;170;p11"/>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71" name="Google Shape;171;p11"/>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172" name="Google Shape;172;p11"/>
          <p:cNvSpPr txBox="1"/>
          <p:nvPr>
            <p:ph hasCustomPrompt="1" type="title"/>
          </p:nvPr>
        </p:nvSpPr>
        <p:spPr>
          <a:xfrm>
            <a:off x="2501250" y="700988"/>
            <a:ext cx="4141500" cy="598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60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a:r>
              <a:t>xx%</a:t>
            </a:r>
          </a:p>
        </p:txBody>
      </p:sp>
      <p:sp>
        <p:nvSpPr>
          <p:cNvPr id="173" name="Google Shape;173;p11"/>
          <p:cNvSpPr txBox="1"/>
          <p:nvPr>
            <p:ph hasCustomPrompt="1" idx="2" type="title"/>
          </p:nvPr>
        </p:nvSpPr>
        <p:spPr>
          <a:xfrm>
            <a:off x="2501250" y="2110688"/>
            <a:ext cx="4141500" cy="598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60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a:r>
              <a:t>xx%</a:t>
            </a:r>
          </a:p>
        </p:txBody>
      </p:sp>
      <p:sp>
        <p:nvSpPr>
          <p:cNvPr id="174" name="Google Shape;174;p11"/>
          <p:cNvSpPr txBox="1"/>
          <p:nvPr>
            <p:ph hasCustomPrompt="1" idx="3" type="title"/>
          </p:nvPr>
        </p:nvSpPr>
        <p:spPr>
          <a:xfrm>
            <a:off x="2501250" y="3520388"/>
            <a:ext cx="4141500" cy="598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60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BIG_NUMBER_1_1_2_1">
    <p:spTree>
      <p:nvGrpSpPr>
        <p:cNvPr id="175" name="Shape 175"/>
        <p:cNvGrpSpPr/>
        <p:nvPr/>
      </p:nvGrpSpPr>
      <p:grpSpPr>
        <a:xfrm>
          <a:off x="0" y="0"/>
          <a:ext cx="0" cy="0"/>
          <a:chOff x="0" y="0"/>
          <a:chExt cx="0" cy="0"/>
        </a:xfrm>
      </p:grpSpPr>
      <p:grpSp>
        <p:nvGrpSpPr>
          <p:cNvPr id="176" name="Google Shape;176;p12"/>
          <p:cNvGrpSpPr/>
          <p:nvPr/>
        </p:nvGrpSpPr>
        <p:grpSpPr>
          <a:xfrm>
            <a:off x="-12452" y="310275"/>
            <a:ext cx="9180800" cy="4538300"/>
            <a:chOff x="-12452" y="310275"/>
            <a:chExt cx="9180800" cy="4538300"/>
          </a:xfrm>
        </p:grpSpPr>
        <p:cxnSp>
          <p:nvCxnSpPr>
            <p:cNvPr id="177" name="Google Shape;177;p12"/>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78" name="Google Shape;178;p12"/>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79" name="Google Shape;179;p12"/>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0" name="Google Shape;180;p12"/>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1" name="Google Shape;181;p12"/>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2" name="Google Shape;182;p12"/>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3" name="Google Shape;183;p12"/>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4" name="Google Shape;184;p12"/>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5" name="Google Shape;185;p12"/>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6" name="Google Shape;186;p12"/>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7" name="Google Shape;187;p12"/>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88" name="Google Shape;188;p12"/>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189" name="Google Shape;189;p12"/>
          <p:cNvSpPr txBox="1"/>
          <p:nvPr>
            <p:ph type="ctrTitle"/>
          </p:nvPr>
        </p:nvSpPr>
        <p:spPr>
          <a:xfrm>
            <a:off x="3312600" y="1202650"/>
            <a:ext cx="25188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HREE COLUMNS">
  <p:cSld name="BLANK_3">
    <p:spTree>
      <p:nvGrpSpPr>
        <p:cNvPr id="190" name="Shape 190"/>
        <p:cNvGrpSpPr/>
        <p:nvPr/>
      </p:nvGrpSpPr>
      <p:grpSpPr>
        <a:xfrm>
          <a:off x="0" y="0"/>
          <a:ext cx="0" cy="0"/>
          <a:chOff x="0" y="0"/>
          <a:chExt cx="0" cy="0"/>
        </a:xfrm>
      </p:grpSpPr>
      <p:grpSp>
        <p:nvGrpSpPr>
          <p:cNvPr id="191" name="Google Shape;191;p13"/>
          <p:cNvGrpSpPr/>
          <p:nvPr/>
        </p:nvGrpSpPr>
        <p:grpSpPr>
          <a:xfrm>
            <a:off x="-12452" y="310275"/>
            <a:ext cx="9180800" cy="4538300"/>
            <a:chOff x="-12452" y="310275"/>
            <a:chExt cx="9180800" cy="4538300"/>
          </a:xfrm>
        </p:grpSpPr>
        <p:cxnSp>
          <p:nvCxnSpPr>
            <p:cNvPr id="192" name="Google Shape;192;p13"/>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3" name="Google Shape;193;p13"/>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4" name="Google Shape;194;p13"/>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5" name="Google Shape;195;p13"/>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6" name="Google Shape;196;p13"/>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7" name="Google Shape;197;p13"/>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8" name="Google Shape;198;p13"/>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99" name="Google Shape;199;p13"/>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00" name="Google Shape;200;p13"/>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01" name="Google Shape;201;p13"/>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02" name="Google Shape;202;p13"/>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03" name="Google Shape;203;p13"/>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04" name="Google Shape;204;p13"/>
          <p:cNvSpPr txBox="1"/>
          <p:nvPr>
            <p:ph idx="1" type="subTitle"/>
          </p:nvPr>
        </p:nvSpPr>
        <p:spPr>
          <a:xfrm>
            <a:off x="6227800" y="1951050"/>
            <a:ext cx="1896600" cy="469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05" name="Google Shape;205;p13"/>
          <p:cNvSpPr txBox="1"/>
          <p:nvPr>
            <p:ph type="ctrTitle"/>
          </p:nvPr>
        </p:nvSpPr>
        <p:spPr>
          <a:xfrm>
            <a:off x="6227800" y="1459825"/>
            <a:ext cx="2973600" cy="592800"/>
          </a:xfrm>
          <a:prstGeom prst="rect">
            <a:avLst/>
          </a:prstGeom>
        </p:spPr>
        <p:txBody>
          <a:bodyPr anchorCtr="0" anchor="b" bIns="91425" lIns="91425" spcFirstLastPara="1" rIns="91425" wrap="square" tIns="91425">
            <a:noAutofit/>
          </a:bodyPr>
          <a:lstStyle>
            <a:lvl1pPr lvl="0" rtl="0">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06" name="Google Shape;206;p13"/>
          <p:cNvSpPr txBox="1"/>
          <p:nvPr>
            <p:ph idx="2" type="subTitle"/>
          </p:nvPr>
        </p:nvSpPr>
        <p:spPr>
          <a:xfrm>
            <a:off x="6227800" y="2969450"/>
            <a:ext cx="1896600" cy="469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07" name="Google Shape;207;p13"/>
          <p:cNvSpPr txBox="1"/>
          <p:nvPr>
            <p:ph idx="3" type="ctrTitle"/>
          </p:nvPr>
        </p:nvSpPr>
        <p:spPr>
          <a:xfrm>
            <a:off x="6227800" y="2478225"/>
            <a:ext cx="2973600" cy="592800"/>
          </a:xfrm>
          <a:prstGeom prst="rect">
            <a:avLst/>
          </a:prstGeom>
        </p:spPr>
        <p:txBody>
          <a:bodyPr anchorCtr="0" anchor="b" bIns="91425" lIns="91425" spcFirstLastPara="1" rIns="91425" wrap="square" tIns="91425">
            <a:noAutofit/>
          </a:bodyPr>
          <a:lstStyle>
            <a:lvl1pPr lvl="0" rtl="0">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08" name="Google Shape;208;p13"/>
          <p:cNvSpPr txBox="1"/>
          <p:nvPr>
            <p:ph idx="4" type="subTitle"/>
          </p:nvPr>
        </p:nvSpPr>
        <p:spPr>
          <a:xfrm>
            <a:off x="6227800" y="3987850"/>
            <a:ext cx="1896600" cy="469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09" name="Google Shape;209;p13"/>
          <p:cNvSpPr txBox="1"/>
          <p:nvPr>
            <p:ph idx="5" type="ctrTitle"/>
          </p:nvPr>
        </p:nvSpPr>
        <p:spPr>
          <a:xfrm>
            <a:off x="6227800" y="3496625"/>
            <a:ext cx="2973600" cy="592800"/>
          </a:xfrm>
          <a:prstGeom prst="rect">
            <a:avLst/>
          </a:prstGeom>
        </p:spPr>
        <p:txBody>
          <a:bodyPr anchorCtr="0" anchor="b" bIns="91425" lIns="91425" spcFirstLastPara="1" rIns="91425" wrap="square" tIns="91425">
            <a:noAutofit/>
          </a:bodyPr>
          <a:lstStyle>
            <a:lvl1pPr lvl="0" rtl="0">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10" name="Google Shape;210;p13"/>
          <p:cNvSpPr txBox="1"/>
          <p:nvPr>
            <p:ph idx="6" type="ctrTitle"/>
          </p:nvPr>
        </p:nvSpPr>
        <p:spPr>
          <a:xfrm>
            <a:off x="939525" y="516850"/>
            <a:ext cx="7290300" cy="7329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 ">
  <p:cSld name="BLANK_2_2">
    <p:spTree>
      <p:nvGrpSpPr>
        <p:cNvPr id="211" name="Shape 211"/>
        <p:cNvGrpSpPr/>
        <p:nvPr/>
      </p:nvGrpSpPr>
      <p:grpSpPr>
        <a:xfrm>
          <a:off x="0" y="0"/>
          <a:ext cx="0" cy="0"/>
          <a:chOff x="0" y="0"/>
          <a:chExt cx="0" cy="0"/>
        </a:xfrm>
      </p:grpSpPr>
      <p:grpSp>
        <p:nvGrpSpPr>
          <p:cNvPr id="212" name="Google Shape;212;p14"/>
          <p:cNvGrpSpPr/>
          <p:nvPr/>
        </p:nvGrpSpPr>
        <p:grpSpPr>
          <a:xfrm>
            <a:off x="-12452" y="310275"/>
            <a:ext cx="9180800" cy="4538300"/>
            <a:chOff x="-12452" y="310275"/>
            <a:chExt cx="9180800" cy="4538300"/>
          </a:xfrm>
        </p:grpSpPr>
        <p:cxnSp>
          <p:nvCxnSpPr>
            <p:cNvPr id="213" name="Google Shape;213;p14"/>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4" name="Google Shape;214;p14"/>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5" name="Google Shape;215;p14"/>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6" name="Google Shape;216;p14"/>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7" name="Google Shape;217;p14"/>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8" name="Google Shape;218;p14"/>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19" name="Google Shape;219;p14"/>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20" name="Google Shape;220;p14"/>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21" name="Google Shape;221;p14"/>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22" name="Google Shape;222;p14"/>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23" name="Google Shape;223;p14"/>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24" name="Google Shape;224;p14"/>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25" name="Google Shape;225;p14"/>
          <p:cNvSpPr txBox="1"/>
          <p:nvPr>
            <p:ph idx="1" type="subTitle"/>
          </p:nvPr>
        </p:nvSpPr>
        <p:spPr>
          <a:xfrm>
            <a:off x="2333925" y="2523925"/>
            <a:ext cx="1696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26" name="Google Shape;226;p14"/>
          <p:cNvSpPr txBox="1"/>
          <p:nvPr>
            <p:ph idx="2" type="subTitle"/>
          </p:nvPr>
        </p:nvSpPr>
        <p:spPr>
          <a:xfrm>
            <a:off x="5113550" y="2523925"/>
            <a:ext cx="1696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27" name="Google Shape;227;p14"/>
          <p:cNvSpPr txBox="1"/>
          <p:nvPr>
            <p:ph type="ctrTitle"/>
          </p:nvPr>
        </p:nvSpPr>
        <p:spPr>
          <a:xfrm>
            <a:off x="2435163" y="174557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28" name="Google Shape;228;p14"/>
          <p:cNvSpPr txBox="1"/>
          <p:nvPr>
            <p:ph idx="3" type="ctrTitle"/>
          </p:nvPr>
        </p:nvSpPr>
        <p:spPr>
          <a:xfrm>
            <a:off x="5214788" y="174557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2">
  <p:cSld name="BIG_NUMBER_1_1_2_2">
    <p:spTree>
      <p:nvGrpSpPr>
        <p:cNvPr id="229" name="Shape 229"/>
        <p:cNvGrpSpPr/>
        <p:nvPr/>
      </p:nvGrpSpPr>
      <p:grpSpPr>
        <a:xfrm>
          <a:off x="0" y="0"/>
          <a:ext cx="0" cy="0"/>
          <a:chOff x="0" y="0"/>
          <a:chExt cx="0" cy="0"/>
        </a:xfrm>
      </p:grpSpPr>
      <p:grpSp>
        <p:nvGrpSpPr>
          <p:cNvPr id="230" name="Google Shape;230;p15"/>
          <p:cNvGrpSpPr/>
          <p:nvPr/>
        </p:nvGrpSpPr>
        <p:grpSpPr>
          <a:xfrm>
            <a:off x="-12452" y="310275"/>
            <a:ext cx="9180800" cy="4538300"/>
            <a:chOff x="-12452" y="310275"/>
            <a:chExt cx="9180800" cy="4538300"/>
          </a:xfrm>
        </p:grpSpPr>
        <p:cxnSp>
          <p:nvCxnSpPr>
            <p:cNvPr id="231" name="Google Shape;231;p15"/>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2" name="Google Shape;232;p15"/>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3" name="Google Shape;233;p15"/>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4" name="Google Shape;234;p15"/>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5" name="Google Shape;235;p15"/>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6" name="Google Shape;236;p15"/>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7" name="Google Shape;237;p15"/>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8" name="Google Shape;238;p15"/>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39" name="Google Shape;239;p15"/>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0" name="Google Shape;240;p15"/>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1" name="Google Shape;241;p15"/>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2" name="Google Shape;242;p15"/>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43" name="Google Shape;243;p15"/>
          <p:cNvSpPr txBox="1"/>
          <p:nvPr>
            <p:ph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IX COLUMNS">
  <p:cSld name="BLANK_4">
    <p:spTree>
      <p:nvGrpSpPr>
        <p:cNvPr id="244" name="Shape 244"/>
        <p:cNvGrpSpPr/>
        <p:nvPr/>
      </p:nvGrpSpPr>
      <p:grpSpPr>
        <a:xfrm>
          <a:off x="0" y="0"/>
          <a:ext cx="0" cy="0"/>
          <a:chOff x="0" y="0"/>
          <a:chExt cx="0" cy="0"/>
        </a:xfrm>
      </p:grpSpPr>
      <p:grpSp>
        <p:nvGrpSpPr>
          <p:cNvPr id="245" name="Google Shape;245;p16"/>
          <p:cNvGrpSpPr/>
          <p:nvPr/>
        </p:nvGrpSpPr>
        <p:grpSpPr>
          <a:xfrm>
            <a:off x="-12452" y="310275"/>
            <a:ext cx="9180800" cy="4538300"/>
            <a:chOff x="-12452" y="310275"/>
            <a:chExt cx="9180800" cy="4538300"/>
          </a:xfrm>
        </p:grpSpPr>
        <p:cxnSp>
          <p:nvCxnSpPr>
            <p:cNvPr id="246" name="Google Shape;246;p16"/>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7" name="Google Shape;247;p16"/>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8" name="Google Shape;248;p16"/>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49" name="Google Shape;249;p16"/>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0" name="Google Shape;250;p16"/>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1" name="Google Shape;251;p16"/>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2" name="Google Shape;252;p16"/>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3" name="Google Shape;253;p16"/>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4" name="Google Shape;254;p16"/>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5" name="Google Shape;255;p16"/>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6" name="Google Shape;256;p16"/>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57" name="Google Shape;257;p16"/>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58" name="Google Shape;258;p16"/>
          <p:cNvSpPr txBox="1"/>
          <p:nvPr>
            <p:ph idx="1" type="subTitle"/>
          </p:nvPr>
        </p:nvSpPr>
        <p:spPr>
          <a:xfrm>
            <a:off x="1481102" y="2133400"/>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59" name="Google Shape;259;p16"/>
          <p:cNvSpPr txBox="1"/>
          <p:nvPr>
            <p:ph idx="2" type="subTitle"/>
          </p:nvPr>
        </p:nvSpPr>
        <p:spPr>
          <a:xfrm>
            <a:off x="3727341" y="2133400"/>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60" name="Google Shape;260;p16"/>
          <p:cNvSpPr txBox="1"/>
          <p:nvPr>
            <p:ph idx="3" type="subTitle"/>
          </p:nvPr>
        </p:nvSpPr>
        <p:spPr>
          <a:xfrm>
            <a:off x="5973583" y="2133400"/>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61" name="Google Shape;261;p16"/>
          <p:cNvSpPr txBox="1"/>
          <p:nvPr>
            <p:ph type="ctrTitle"/>
          </p:nvPr>
        </p:nvSpPr>
        <p:spPr>
          <a:xfrm>
            <a:off x="1413763" y="1324300"/>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62" name="Google Shape;262;p16"/>
          <p:cNvSpPr txBox="1"/>
          <p:nvPr>
            <p:ph idx="4" type="ctrTitle"/>
          </p:nvPr>
        </p:nvSpPr>
        <p:spPr>
          <a:xfrm>
            <a:off x="3660015" y="1324300"/>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63" name="Google Shape;263;p16"/>
          <p:cNvSpPr txBox="1"/>
          <p:nvPr>
            <p:ph idx="5" type="ctrTitle"/>
          </p:nvPr>
        </p:nvSpPr>
        <p:spPr>
          <a:xfrm>
            <a:off x="5906248" y="1324300"/>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64" name="Google Shape;264;p16"/>
          <p:cNvSpPr txBox="1"/>
          <p:nvPr>
            <p:ph idx="6" type="subTitle"/>
          </p:nvPr>
        </p:nvSpPr>
        <p:spPr>
          <a:xfrm>
            <a:off x="1481102" y="3743125"/>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65" name="Google Shape;265;p16"/>
          <p:cNvSpPr txBox="1"/>
          <p:nvPr>
            <p:ph idx="7" type="subTitle"/>
          </p:nvPr>
        </p:nvSpPr>
        <p:spPr>
          <a:xfrm>
            <a:off x="3727341" y="3743125"/>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66" name="Google Shape;266;p16"/>
          <p:cNvSpPr txBox="1"/>
          <p:nvPr>
            <p:ph idx="8" type="subTitle"/>
          </p:nvPr>
        </p:nvSpPr>
        <p:spPr>
          <a:xfrm>
            <a:off x="5973570" y="3743125"/>
            <a:ext cx="16893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267" name="Google Shape;267;p16"/>
          <p:cNvSpPr txBox="1"/>
          <p:nvPr>
            <p:ph idx="9" type="ctrTitle"/>
          </p:nvPr>
        </p:nvSpPr>
        <p:spPr>
          <a:xfrm>
            <a:off x="1413750" y="2934025"/>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68" name="Google Shape;268;p16"/>
          <p:cNvSpPr txBox="1"/>
          <p:nvPr>
            <p:ph idx="13" type="ctrTitle"/>
          </p:nvPr>
        </p:nvSpPr>
        <p:spPr>
          <a:xfrm>
            <a:off x="3660003" y="2934025"/>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69" name="Google Shape;269;p16"/>
          <p:cNvSpPr txBox="1"/>
          <p:nvPr>
            <p:ph idx="14" type="ctrTitle"/>
          </p:nvPr>
        </p:nvSpPr>
        <p:spPr>
          <a:xfrm>
            <a:off x="5906236" y="2934025"/>
            <a:ext cx="182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270" name="Google Shape;270;p16"/>
          <p:cNvSpPr txBox="1"/>
          <p:nvPr>
            <p:ph idx="15"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amp; CREDITS">
  <p:cSld name="BIG_NUMBER_1_1_3">
    <p:spTree>
      <p:nvGrpSpPr>
        <p:cNvPr id="271" name="Shape 271"/>
        <p:cNvGrpSpPr/>
        <p:nvPr/>
      </p:nvGrpSpPr>
      <p:grpSpPr>
        <a:xfrm>
          <a:off x="0" y="0"/>
          <a:ext cx="0" cy="0"/>
          <a:chOff x="0" y="0"/>
          <a:chExt cx="0" cy="0"/>
        </a:xfrm>
      </p:grpSpPr>
      <p:grpSp>
        <p:nvGrpSpPr>
          <p:cNvPr id="272" name="Google Shape;272;p17"/>
          <p:cNvGrpSpPr/>
          <p:nvPr/>
        </p:nvGrpSpPr>
        <p:grpSpPr>
          <a:xfrm>
            <a:off x="-12452" y="310275"/>
            <a:ext cx="9180800" cy="4538300"/>
            <a:chOff x="-12452" y="310275"/>
            <a:chExt cx="9180800" cy="4538300"/>
          </a:xfrm>
        </p:grpSpPr>
        <p:cxnSp>
          <p:nvCxnSpPr>
            <p:cNvPr id="273" name="Google Shape;273;p17"/>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4" name="Google Shape;274;p17"/>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5" name="Google Shape;275;p17"/>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6" name="Google Shape;276;p17"/>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7" name="Google Shape;277;p17"/>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8" name="Google Shape;278;p17"/>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9" name="Google Shape;279;p17"/>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0" name="Google Shape;280;p17"/>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1" name="Google Shape;281;p17"/>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2" name="Google Shape;282;p17"/>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3" name="Google Shape;283;p17"/>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4" name="Google Shape;284;p17"/>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285" name="Google Shape;285;p17"/>
          <p:cNvSpPr txBox="1"/>
          <p:nvPr>
            <p:ph type="ctrTitle"/>
          </p:nvPr>
        </p:nvSpPr>
        <p:spPr>
          <a:xfrm>
            <a:off x="939525" y="897850"/>
            <a:ext cx="5126400" cy="732900"/>
          </a:xfrm>
          <a:prstGeom prst="rect">
            <a:avLst/>
          </a:prstGeom>
        </p:spPr>
        <p:txBody>
          <a:bodyPr anchorCtr="0" anchor="b" bIns="91425" lIns="91425" spcFirstLastPara="1" rIns="91425" wrap="square" tIns="91425">
            <a:noAutofit/>
          </a:bodyPr>
          <a:lstStyle>
            <a:lvl1pPr lvl="0" rtl="0">
              <a:spcBef>
                <a:spcPts val="0"/>
              </a:spcBef>
              <a:spcAft>
                <a:spcPts val="0"/>
              </a:spcAft>
              <a:buSzPts val="3600"/>
              <a:buFont typeface="Permanent Marker"/>
              <a:buNone/>
              <a:defRPr sz="36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
        <p:nvSpPr>
          <p:cNvPr id="286" name="Google Shape;286;p17"/>
          <p:cNvSpPr txBox="1"/>
          <p:nvPr>
            <p:ph idx="1" type="subTitle"/>
          </p:nvPr>
        </p:nvSpPr>
        <p:spPr>
          <a:xfrm>
            <a:off x="939525" y="2054550"/>
            <a:ext cx="2916000" cy="79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None/>
              <a:defRPr/>
            </a:lvl1pPr>
            <a:lvl2pPr lvl="1" rtl="0">
              <a:lnSpc>
                <a:spcPct val="100000"/>
              </a:lnSpc>
              <a:spcBef>
                <a:spcPts val="0"/>
              </a:spcBef>
              <a:spcAft>
                <a:spcPts val="0"/>
              </a:spcAft>
              <a:buSzPts val="1100"/>
              <a:buNone/>
              <a:defRPr/>
            </a:lvl2pPr>
            <a:lvl3pPr lvl="2" rtl="0">
              <a:lnSpc>
                <a:spcPct val="100000"/>
              </a:lnSpc>
              <a:spcBef>
                <a:spcPts val="0"/>
              </a:spcBef>
              <a:spcAft>
                <a:spcPts val="0"/>
              </a:spcAft>
              <a:buSzPts val="1100"/>
              <a:buNone/>
              <a:defRPr/>
            </a:lvl3pPr>
            <a:lvl4pPr lvl="3" rtl="0">
              <a:lnSpc>
                <a:spcPct val="100000"/>
              </a:lnSpc>
              <a:spcBef>
                <a:spcPts val="0"/>
              </a:spcBef>
              <a:spcAft>
                <a:spcPts val="0"/>
              </a:spcAft>
              <a:buSzPts val="1100"/>
              <a:buNone/>
              <a:defRPr/>
            </a:lvl4pPr>
            <a:lvl5pPr lvl="4" rtl="0">
              <a:lnSpc>
                <a:spcPct val="100000"/>
              </a:lnSpc>
              <a:spcBef>
                <a:spcPts val="0"/>
              </a:spcBef>
              <a:spcAft>
                <a:spcPts val="0"/>
              </a:spcAft>
              <a:buSzPts val="1100"/>
              <a:buNone/>
              <a:defRPr/>
            </a:lvl5pPr>
            <a:lvl6pPr lvl="5" rtl="0">
              <a:lnSpc>
                <a:spcPct val="100000"/>
              </a:lnSpc>
              <a:spcBef>
                <a:spcPts val="0"/>
              </a:spcBef>
              <a:spcAft>
                <a:spcPts val="0"/>
              </a:spcAft>
              <a:buSzPts val="1100"/>
              <a:buNone/>
              <a:defRPr/>
            </a:lvl6pPr>
            <a:lvl7pPr lvl="6" rtl="0">
              <a:lnSpc>
                <a:spcPct val="100000"/>
              </a:lnSpc>
              <a:spcBef>
                <a:spcPts val="0"/>
              </a:spcBef>
              <a:spcAft>
                <a:spcPts val="0"/>
              </a:spcAft>
              <a:buSzPts val="1100"/>
              <a:buNone/>
              <a:defRPr/>
            </a:lvl7pPr>
            <a:lvl8pPr lvl="7" rtl="0">
              <a:lnSpc>
                <a:spcPct val="100000"/>
              </a:lnSpc>
              <a:spcBef>
                <a:spcPts val="0"/>
              </a:spcBef>
              <a:spcAft>
                <a:spcPts val="0"/>
              </a:spcAft>
              <a:buSzPts val="1100"/>
              <a:buNone/>
              <a:defRPr/>
            </a:lvl8pPr>
            <a:lvl9pPr lvl="8" rtl="0">
              <a:lnSpc>
                <a:spcPct val="100000"/>
              </a:lnSpc>
              <a:spcBef>
                <a:spcPts val="0"/>
              </a:spcBef>
              <a:spcAft>
                <a:spcPts val="0"/>
              </a:spcAft>
              <a:buSzPts val="1100"/>
              <a:buNone/>
              <a:defRPr/>
            </a:lvl9pPr>
          </a:lstStyle>
          <a:p/>
        </p:txBody>
      </p:sp>
      <p:sp>
        <p:nvSpPr>
          <p:cNvPr id="287" name="Google Shape;287;p17"/>
          <p:cNvSpPr txBox="1"/>
          <p:nvPr/>
        </p:nvSpPr>
        <p:spPr>
          <a:xfrm>
            <a:off x="939525" y="3533100"/>
            <a:ext cx="3103500" cy="1019100"/>
          </a:xfrm>
          <a:prstGeom prst="rect">
            <a:avLst/>
          </a:prstGeom>
          <a:noFill/>
          <a:ln>
            <a:noFill/>
          </a:ln>
        </p:spPr>
        <p:txBody>
          <a:bodyPr anchorCtr="0" anchor="t" bIns="91425" lIns="91425" spcFirstLastPara="1" rIns="91425" wrap="square" tIns="91425">
            <a:noAutofit/>
          </a:bodyPr>
          <a:lstStyle/>
          <a:p>
            <a:pPr indent="0" lvl="0" marL="0" rtl="0" algn="l">
              <a:spcBef>
                <a:spcPts val="300"/>
              </a:spcBef>
              <a:spcAft>
                <a:spcPts val="0"/>
              </a:spcAft>
              <a:buNone/>
            </a:pPr>
            <a:r>
              <a:rPr lang="en" sz="800">
                <a:latin typeface="Comfortaa"/>
                <a:ea typeface="Comfortaa"/>
                <a:cs typeface="Comfortaa"/>
                <a:sym typeface="Comfortaa"/>
              </a:rPr>
              <a:t>CREDITS: This presentation template was created by </a:t>
            </a:r>
            <a:r>
              <a:rPr b="1" lang="en" sz="800">
                <a:uFill>
                  <a:noFill/>
                </a:uFill>
                <a:latin typeface="Comfortaa"/>
                <a:ea typeface="Comfortaa"/>
                <a:cs typeface="Comfortaa"/>
                <a:sym typeface="Comfortaa"/>
                <a:hlinkClick r:id="rId2"/>
              </a:rPr>
              <a:t>Slidesgo</a:t>
            </a:r>
            <a:r>
              <a:rPr lang="en" sz="800">
                <a:latin typeface="Comfortaa"/>
                <a:ea typeface="Comfortaa"/>
                <a:cs typeface="Comfortaa"/>
                <a:sym typeface="Comfortaa"/>
              </a:rPr>
              <a:t>, including icons by </a:t>
            </a:r>
            <a:r>
              <a:rPr b="1" lang="en" sz="800">
                <a:uFill>
                  <a:noFill/>
                </a:uFill>
                <a:latin typeface="Comfortaa"/>
                <a:ea typeface="Comfortaa"/>
                <a:cs typeface="Comfortaa"/>
                <a:sym typeface="Comfortaa"/>
                <a:hlinkClick r:id="rId3"/>
              </a:rPr>
              <a:t>Flatico</a:t>
            </a:r>
            <a:r>
              <a:rPr lang="en" sz="800">
                <a:uFill>
                  <a:noFill/>
                </a:uFill>
                <a:latin typeface="Comfortaa"/>
                <a:ea typeface="Comfortaa"/>
                <a:cs typeface="Comfortaa"/>
                <a:sym typeface="Comfortaa"/>
                <a:hlinkClick r:id="rId4"/>
              </a:rPr>
              <a:t>n</a:t>
            </a:r>
            <a:r>
              <a:rPr lang="en" sz="800">
                <a:latin typeface="Comfortaa"/>
                <a:ea typeface="Comfortaa"/>
                <a:cs typeface="Comfortaa"/>
                <a:sym typeface="Comfortaa"/>
              </a:rPr>
              <a:t>, and infographics &amp; images by </a:t>
            </a:r>
            <a:r>
              <a:rPr b="1" lang="en" sz="800">
                <a:uFill>
                  <a:noFill/>
                </a:uFill>
                <a:latin typeface="Comfortaa"/>
                <a:ea typeface="Comfortaa"/>
                <a:cs typeface="Comfortaa"/>
                <a:sym typeface="Comfortaa"/>
                <a:hlinkClick r:id="rId5"/>
              </a:rPr>
              <a:t>Freepik</a:t>
            </a:r>
            <a:r>
              <a:rPr lang="en" sz="800">
                <a:latin typeface="Comfortaa"/>
                <a:ea typeface="Comfortaa"/>
                <a:cs typeface="Comfortaa"/>
                <a:sym typeface="Comfortaa"/>
              </a:rPr>
              <a:t>. </a:t>
            </a:r>
            <a:endParaRPr sz="800">
              <a:latin typeface="Comfortaa"/>
              <a:ea typeface="Comfortaa"/>
              <a:cs typeface="Comfortaa"/>
              <a:sym typeface="Comfortaa"/>
            </a:endParaRPr>
          </a:p>
          <a:p>
            <a:pPr indent="0" lvl="0" marL="0" rtl="0" algn="l">
              <a:spcBef>
                <a:spcPts val="300"/>
              </a:spcBef>
              <a:spcAft>
                <a:spcPts val="0"/>
              </a:spcAft>
              <a:buNone/>
            </a:pPr>
            <a:r>
              <a:t/>
            </a:r>
            <a:endParaRPr sz="800">
              <a:latin typeface="Comfortaa"/>
              <a:ea typeface="Comfortaa"/>
              <a:cs typeface="Comfortaa"/>
              <a:sym typeface="Comforta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p:cSld name="BIG_NUMBER_1_1_2_2_1">
    <p:spTree>
      <p:nvGrpSpPr>
        <p:cNvPr id="288" name="Shape 288"/>
        <p:cNvGrpSpPr/>
        <p:nvPr/>
      </p:nvGrpSpPr>
      <p:grpSpPr>
        <a:xfrm>
          <a:off x="0" y="0"/>
          <a:ext cx="0" cy="0"/>
          <a:chOff x="0" y="0"/>
          <a:chExt cx="0" cy="0"/>
        </a:xfrm>
      </p:grpSpPr>
      <p:grpSp>
        <p:nvGrpSpPr>
          <p:cNvPr id="289" name="Google Shape;289;p18"/>
          <p:cNvGrpSpPr/>
          <p:nvPr/>
        </p:nvGrpSpPr>
        <p:grpSpPr>
          <a:xfrm>
            <a:off x="-12452" y="310275"/>
            <a:ext cx="9180800" cy="4538300"/>
            <a:chOff x="-12452" y="310275"/>
            <a:chExt cx="9180800" cy="4538300"/>
          </a:xfrm>
        </p:grpSpPr>
        <p:cxnSp>
          <p:nvCxnSpPr>
            <p:cNvPr id="290" name="Google Shape;290;p18"/>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1" name="Google Shape;291;p18"/>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2" name="Google Shape;292;p18"/>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3" name="Google Shape;293;p18"/>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4" name="Google Shape;294;p18"/>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5" name="Google Shape;295;p18"/>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6" name="Google Shape;296;p18"/>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7" name="Google Shape;297;p18"/>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8" name="Google Shape;298;p18"/>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9" name="Google Shape;299;p18"/>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00" name="Google Shape;300;p18"/>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01" name="Google Shape;301;p18"/>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302" name="Google Shape;302;p18"/>
          <p:cNvSpPr txBox="1"/>
          <p:nvPr>
            <p:ph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
        <p:nvSpPr>
          <p:cNvPr id="303" name="Google Shape;303;p18"/>
          <p:cNvSpPr txBox="1"/>
          <p:nvPr>
            <p:ph idx="1" type="body"/>
          </p:nvPr>
        </p:nvSpPr>
        <p:spPr>
          <a:xfrm>
            <a:off x="1109663" y="1543050"/>
            <a:ext cx="3314700" cy="3121200"/>
          </a:xfrm>
          <a:prstGeom prst="rect">
            <a:avLst/>
          </a:prstGeom>
        </p:spPr>
        <p:txBody>
          <a:bodyPr anchorCtr="0" anchor="t" bIns="91425" lIns="91425" spcFirstLastPara="1" rIns="91425" wrap="square" tIns="91425">
            <a:noAutofit/>
          </a:bodyPr>
          <a:lstStyle>
            <a:lvl1pPr indent="-298450" lvl="0" marL="457200" rtl="0">
              <a:lnSpc>
                <a:spcPct val="115000"/>
              </a:lnSpc>
              <a:spcBef>
                <a:spcPts val="0"/>
              </a:spcBef>
              <a:spcAft>
                <a:spcPts val="0"/>
              </a:spcAft>
              <a:buSzPts val="1100"/>
              <a:buFont typeface="Comfortaa"/>
              <a:buChar char="●"/>
              <a:defRPr sz="1100">
                <a:latin typeface="Comfortaa"/>
                <a:ea typeface="Comfortaa"/>
                <a:cs typeface="Comfortaa"/>
                <a:sym typeface="Comfortaa"/>
              </a:defRPr>
            </a:lvl1pPr>
            <a:lvl2pPr indent="-298450" lvl="1" marL="914400" rtl="0">
              <a:lnSpc>
                <a:spcPct val="115000"/>
              </a:lnSpc>
              <a:spcBef>
                <a:spcPts val="1600"/>
              </a:spcBef>
              <a:spcAft>
                <a:spcPts val="0"/>
              </a:spcAft>
              <a:buSzPts val="1100"/>
              <a:buFont typeface="Comfortaa"/>
              <a:buChar char="○"/>
              <a:defRPr sz="1100">
                <a:latin typeface="Comfortaa"/>
                <a:ea typeface="Comfortaa"/>
                <a:cs typeface="Comfortaa"/>
                <a:sym typeface="Comfortaa"/>
              </a:defRPr>
            </a:lvl2pPr>
            <a:lvl3pPr indent="-298450" lvl="2" marL="1371600" rtl="0">
              <a:lnSpc>
                <a:spcPct val="115000"/>
              </a:lnSpc>
              <a:spcBef>
                <a:spcPts val="1600"/>
              </a:spcBef>
              <a:spcAft>
                <a:spcPts val="0"/>
              </a:spcAft>
              <a:buSzPts val="1100"/>
              <a:buFont typeface="Comfortaa"/>
              <a:buChar char="■"/>
              <a:defRPr sz="1100">
                <a:latin typeface="Comfortaa"/>
                <a:ea typeface="Comfortaa"/>
                <a:cs typeface="Comfortaa"/>
                <a:sym typeface="Comfortaa"/>
              </a:defRPr>
            </a:lvl3pPr>
            <a:lvl4pPr indent="-298450" lvl="3" marL="1828800" rtl="0">
              <a:lnSpc>
                <a:spcPct val="115000"/>
              </a:lnSpc>
              <a:spcBef>
                <a:spcPts val="1600"/>
              </a:spcBef>
              <a:spcAft>
                <a:spcPts val="0"/>
              </a:spcAft>
              <a:buSzPts val="1100"/>
              <a:buFont typeface="Comfortaa"/>
              <a:buChar char="●"/>
              <a:defRPr sz="1100">
                <a:latin typeface="Comfortaa"/>
                <a:ea typeface="Comfortaa"/>
                <a:cs typeface="Comfortaa"/>
                <a:sym typeface="Comfortaa"/>
              </a:defRPr>
            </a:lvl4pPr>
            <a:lvl5pPr indent="-298450" lvl="4" marL="2286000" rtl="0">
              <a:lnSpc>
                <a:spcPct val="115000"/>
              </a:lnSpc>
              <a:spcBef>
                <a:spcPts val="1600"/>
              </a:spcBef>
              <a:spcAft>
                <a:spcPts val="0"/>
              </a:spcAft>
              <a:buSzPts val="1100"/>
              <a:buFont typeface="Comfortaa"/>
              <a:buChar char="○"/>
              <a:defRPr sz="1100">
                <a:latin typeface="Comfortaa"/>
                <a:ea typeface="Comfortaa"/>
                <a:cs typeface="Comfortaa"/>
                <a:sym typeface="Comfortaa"/>
              </a:defRPr>
            </a:lvl5pPr>
            <a:lvl6pPr indent="-298450" lvl="5" marL="2743200" rtl="0">
              <a:lnSpc>
                <a:spcPct val="115000"/>
              </a:lnSpc>
              <a:spcBef>
                <a:spcPts val="1600"/>
              </a:spcBef>
              <a:spcAft>
                <a:spcPts val="0"/>
              </a:spcAft>
              <a:buSzPts val="1100"/>
              <a:buFont typeface="Comfortaa"/>
              <a:buChar char="■"/>
              <a:defRPr sz="1100">
                <a:latin typeface="Comfortaa"/>
                <a:ea typeface="Comfortaa"/>
                <a:cs typeface="Comfortaa"/>
                <a:sym typeface="Comfortaa"/>
              </a:defRPr>
            </a:lvl6pPr>
            <a:lvl7pPr indent="-298450" lvl="6" marL="3200400" rtl="0">
              <a:lnSpc>
                <a:spcPct val="115000"/>
              </a:lnSpc>
              <a:spcBef>
                <a:spcPts val="1600"/>
              </a:spcBef>
              <a:spcAft>
                <a:spcPts val="0"/>
              </a:spcAft>
              <a:buSzPts val="1100"/>
              <a:buFont typeface="Comfortaa"/>
              <a:buChar char="●"/>
              <a:defRPr sz="1100">
                <a:latin typeface="Comfortaa"/>
                <a:ea typeface="Comfortaa"/>
                <a:cs typeface="Comfortaa"/>
                <a:sym typeface="Comfortaa"/>
              </a:defRPr>
            </a:lvl7pPr>
            <a:lvl8pPr indent="-298450" lvl="7" marL="3657600" rtl="0">
              <a:lnSpc>
                <a:spcPct val="115000"/>
              </a:lnSpc>
              <a:spcBef>
                <a:spcPts val="1600"/>
              </a:spcBef>
              <a:spcAft>
                <a:spcPts val="0"/>
              </a:spcAft>
              <a:buSzPts val="1100"/>
              <a:buFont typeface="Comfortaa"/>
              <a:buChar char="○"/>
              <a:defRPr sz="1100">
                <a:latin typeface="Comfortaa"/>
                <a:ea typeface="Comfortaa"/>
                <a:cs typeface="Comfortaa"/>
                <a:sym typeface="Comfortaa"/>
              </a:defRPr>
            </a:lvl8pPr>
            <a:lvl9pPr indent="-298450" lvl="8" marL="4114800" rtl="0">
              <a:lnSpc>
                <a:spcPct val="115000"/>
              </a:lnSpc>
              <a:spcBef>
                <a:spcPts val="1600"/>
              </a:spcBef>
              <a:spcAft>
                <a:spcPts val="1600"/>
              </a:spcAft>
              <a:buSzPts val="1100"/>
              <a:buFont typeface="Comfortaa"/>
              <a:buChar char="■"/>
              <a:defRPr sz="1100">
                <a:latin typeface="Comfortaa"/>
                <a:ea typeface="Comfortaa"/>
                <a:cs typeface="Comfortaa"/>
                <a:sym typeface="Comfortaa"/>
              </a:defRPr>
            </a:lvl9pPr>
          </a:lstStyle>
          <a:p/>
        </p:txBody>
      </p:sp>
      <p:sp>
        <p:nvSpPr>
          <p:cNvPr id="304" name="Google Shape;304;p18"/>
          <p:cNvSpPr txBox="1"/>
          <p:nvPr>
            <p:ph idx="2" type="body"/>
          </p:nvPr>
        </p:nvSpPr>
        <p:spPr>
          <a:xfrm>
            <a:off x="4719638" y="1543050"/>
            <a:ext cx="3314700" cy="3121200"/>
          </a:xfrm>
          <a:prstGeom prst="rect">
            <a:avLst/>
          </a:prstGeom>
        </p:spPr>
        <p:txBody>
          <a:bodyPr anchorCtr="0" anchor="t" bIns="91425" lIns="91425" spcFirstLastPara="1" rIns="91425" wrap="square" tIns="91425">
            <a:noAutofit/>
          </a:bodyPr>
          <a:lstStyle>
            <a:lvl1pPr indent="-298450" lvl="0" marL="457200" rtl="0">
              <a:lnSpc>
                <a:spcPct val="115000"/>
              </a:lnSpc>
              <a:spcBef>
                <a:spcPts val="0"/>
              </a:spcBef>
              <a:spcAft>
                <a:spcPts val="0"/>
              </a:spcAft>
              <a:buSzPts val="1100"/>
              <a:buFont typeface="Comfortaa"/>
              <a:buChar char="●"/>
              <a:defRPr sz="1100">
                <a:latin typeface="Comfortaa"/>
                <a:ea typeface="Comfortaa"/>
                <a:cs typeface="Comfortaa"/>
                <a:sym typeface="Comfortaa"/>
              </a:defRPr>
            </a:lvl1pPr>
            <a:lvl2pPr indent="-298450" lvl="1" marL="914400" rtl="0">
              <a:lnSpc>
                <a:spcPct val="115000"/>
              </a:lnSpc>
              <a:spcBef>
                <a:spcPts val="1600"/>
              </a:spcBef>
              <a:spcAft>
                <a:spcPts val="0"/>
              </a:spcAft>
              <a:buSzPts val="1100"/>
              <a:buFont typeface="Comfortaa"/>
              <a:buChar char="○"/>
              <a:defRPr sz="1100">
                <a:latin typeface="Comfortaa"/>
                <a:ea typeface="Comfortaa"/>
                <a:cs typeface="Comfortaa"/>
                <a:sym typeface="Comfortaa"/>
              </a:defRPr>
            </a:lvl2pPr>
            <a:lvl3pPr indent="-298450" lvl="2" marL="1371600" rtl="0">
              <a:lnSpc>
                <a:spcPct val="115000"/>
              </a:lnSpc>
              <a:spcBef>
                <a:spcPts val="1600"/>
              </a:spcBef>
              <a:spcAft>
                <a:spcPts val="0"/>
              </a:spcAft>
              <a:buSzPts val="1100"/>
              <a:buFont typeface="Comfortaa"/>
              <a:buChar char="■"/>
              <a:defRPr sz="1100">
                <a:latin typeface="Comfortaa"/>
                <a:ea typeface="Comfortaa"/>
                <a:cs typeface="Comfortaa"/>
                <a:sym typeface="Comfortaa"/>
              </a:defRPr>
            </a:lvl3pPr>
            <a:lvl4pPr indent="-298450" lvl="3" marL="1828800" rtl="0">
              <a:lnSpc>
                <a:spcPct val="115000"/>
              </a:lnSpc>
              <a:spcBef>
                <a:spcPts val="1600"/>
              </a:spcBef>
              <a:spcAft>
                <a:spcPts val="0"/>
              </a:spcAft>
              <a:buSzPts val="1100"/>
              <a:buFont typeface="Comfortaa"/>
              <a:buChar char="●"/>
              <a:defRPr sz="1100">
                <a:latin typeface="Comfortaa"/>
                <a:ea typeface="Comfortaa"/>
                <a:cs typeface="Comfortaa"/>
                <a:sym typeface="Comfortaa"/>
              </a:defRPr>
            </a:lvl4pPr>
            <a:lvl5pPr indent="-298450" lvl="4" marL="2286000" rtl="0">
              <a:lnSpc>
                <a:spcPct val="115000"/>
              </a:lnSpc>
              <a:spcBef>
                <a:spcPts val="1600"/>
              </a:spcBef>
              <a:spcAft>
                <a:spcPts val="0"/>
              </a:spcAft>
              <a:buSzPts val="1100"/>
              <a:buFont typeface="Comfortaa"/>
              <a:buChar char="○"/>
              <a:defRPr sz="1100">
                <a:latin typeface="Comfortaa"/>
                <a:ea typeface="Comfortaa"/>
                <a:cs typeface="Comfortaa"/>
                <a:sym typeface="Comfortaa"/>
              </a:defRPr>
            </a:lvl5pPr>
            <a:lvl6pPr indent="-298450" lvl="5" marL="2743200" rtl="0">
              <a:lnSpc>
                <a:spcPct val="115000"/>
              </a:lnSpc>
              <a:spcBef>
                <a:spcPts val="1600"/>
              </a:spcBef>
              <a:spcAft>
                <a:spcPts val="0"/>
              </a:spcAft>
              <a:buSzPts val="1100"/>
              <a:buFont typeface="Comfortaa"/>
              <a:buChar char="■"/>
              <a:defRPr sz="1100">
                <a:latin typeface="Comfortaa"/>
                <a:ea typeface="Comfortaa"/>
                <a:cs typeface="Comfortaa"/>
                <a:sym typeface="Comfortaa"/>
              </a:defRPr>
            </a:lvl6pPr>
            <a:lvl7pPr indent="-298450" lvl="6" marL="3200400" rtl="0">
              <a:lnSpc>
                <a:spcPct val="115000"/>
              </a:lnSpc>
              <a:spcBef>
                <a:spcPts val="1600"/>
              </a:spcBef>
              <a:spcAft>
                <a:spcPts val="0"/>
              </a:spcAft>
              <a:buSzPts val="1100"/>
              <a:buFont typeface="Comfortaa"/>
              <a:buChar char="●"/>
              <a:defRPr sz="1100">
                <a:latin typeface="Comfortaa"/>
                <a:ea typeface="Comfortaa"/>
                <a:cs typeface="Comfortaa"/>
                <a:sym typeface="Comfortaa"/>
              </a:defRPr>
            </a:lvl7pPr>
            <a:lvl8pPr indent="-298450" lvl="7" marL="3657600" rtl="0">
              <a:lnSpc>
                <a:spcPct val="115000"/>
              </a:lnSpc>
              <a:spcBef>
                <a:spcPts val="1600"/>
              </a:spcBef>
              <a:spcAft>
                <a:spcPts val="0"/>
              </a:spcAft>
              <a:buSzPts val="1100"/>
              <a:buFont typeface="Comfortaa"/>
              <a:buChar char="○"/>
              <a:defRPr sz="1100">
                <a:latin typeface="Comfortaa"/>
                <a:ea typeface="Comfortaa"/>
                <a:cs typeface="Comfortaa"/>
                <a:sym typeface="Comfortaa"/>
              </a:defRPr>
            </a:lvl8pPr>
            <a:lvl9pPr indent="-298450" lvl="8" marL="4114800" rtl="0">
              <a:lnSpc>
                <a:spcPct val="115000"/>
              </a:lnSpc>
              <a:spcBef>
                <a:spcPts val="1600"/>
              </a:spcBef>
              <a:spcAft>
                <a:spcPts val="1600"/>
              </a:spcAft>
              <a:buSzPts val="1100"/>
              <a:buFont typeface="Comfortaa"/>
              <a:buChar char="■"/>
              <a:defRPr sz="1100">
                <a:latin typeface="Comfortaa"/>
                <a:ea typeface="Comfortaa"/>
                <a:cs typeface="Comfortaa"/>
                <a:sym typeface="Comfortaa"/>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
    <p:spTree>
      <p:nvGrpSpPr>
        <p:cNvPr id="305" name="Shape 305"/>
        <p:cNvGrpSpPr/>
        <p:nvPr/>
      </p:nvGrpSpPr>
      <p:grpSpPr>
        <a:xfrm>
          <a:off x="0" y="0"/>
          <a:ext cx="0" cy="0"/>
          <a:chOff x="0" y="0"/>
          <a:chExt cx="0" cy="0"/>
        </a:xfrm>
      </p:grpSpPr>
      <p:grpSp>
        <p:nvGrpSpPr>
          <p:cNvPr id="306" name="Google Shape;306;p19"/>
          <p:cNvGrpSpPr/>
          <p:nvPr/>
        </p:nvGrpSpPr>
        <p:grpSpPr>
          <a:xfrm>
            <a:off x="-12452" y="310275"/>
            <a:ext cx="9180800" cy="4538300"/>
            <a:chOff x="-12452" y="310275"/>
            <a:chExt cx="9180800" cy="4538300"/>
          </a:xfrm>
        </p:grpSpPr>
        <p:cxnSp>
          <p:nvCxnSpPr>
            <p:cNvPr id="307" name="Google Shape;307;p19"/>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08" name="Google Shape;308;p19"/>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09" name="Google Shape;309;p19"/>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0" name="Google Shape;310;p19"/>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1" name="Google Shape;311;p19"/>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2" name="Google Shape;312;p19"/>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3" name="Google Shape;313;p19"/>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4" name="Google Shape;314;p19"/>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5" name="Google Shape;315;p19"/>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6" name="Google Shape;316;p19"/>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7" name="Google Shape;317;p19"/>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8" name="Google Shape;318;p19"/>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p:cSld name="BLANK_1_1">
    <p:spTree>
      <p:nvGrpSpPr>
        <p:cNvPr id="319" name="Shape 31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BULLET POINTS">
  <p:cSld name="BIG_NUMBER_1_1_4">
    <p:spTree>
      <p:nvGrpSpPr>
        <p:cNvPr id="24" name="Shape 24"/>
        <p:cNvGrpSpPr/>
        <p:nvPr/>
      </p:nvGrpSpPr>
      <p:grpSpPr>
        <a:xfrm>
          <a:off x="0" y="0"/>
          <a:ext cx="0" cy="0"/>
          <a:chOff x="0" y="0"/>
          <a:chExt cx="0" cy="0"/>
        </a:xfrm>
      </p:grpSpPr>
      <p:grpSp>
        <p:nvGrpSpPr>
          <p:cNvPr id="25" name="Google Shape;25;p3"/>
          <p:cNvGrpSpPr/>
          <p:nvPr/>
        </p:nvGrpSpPr>
        <p:grpSpPr>
          <a:xfrm>
            <a:off x="-12452" y="310275"/>
            <a:ext cx="9180800" cy="4538300"/>
            <a:chOff x="-12452" y="310275"/>
            <a:chExt cx="9180800" cy="4538300"/>
          </a:xfrm>
        </p:grpSpPr>
        <p:cxnSp>
          <p:nvCxnSpPr>
            <p:cNvPr id="26" name="Google Shape;26;p3"/>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7" name="Google Shape;27;p3"/>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8" name="Google Shape;28;p3"/>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29" name="Google Shape;29;p3"/>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0" name="Google Shape;30;p3"/>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1" name="Google Shape;31;p3"/>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2" name="Google Shape;32;p3"/>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3" name="Google Shape;33;p3"/>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4" name="Google Shape;34;p3"/>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5" name="Google Shape;35;p3"/>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6" name="Google Shape;36;p3"/>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37" name="Google Shape;37;p3"/>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38" name="Google Shape;38;p3"/>
          <p:cNvSpPr txBox="1"/>
          <p:nvPr>
            <p:ph type="ctrTitle"/>
          </p:nvPr>
        </p:nvSpPr>
        <p:spPr>
          <a:xfrm>
            <a:off x="939525" y="516850"/>
            <a:ext cx="7290300" cy="7329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
        <p:nvSpPr>
          <p:cNvPr id="39" name="Google Shape;39;p3"/>
          <p:cNvSpPr txBox="1"/>
          <p:nvPr>
            <p:ph idx="1" type="body"/>
          </p:nvPr>
        </p:nvSpPr>
        <p:spPr>
          <a:xfrm>
            <a:off x="939525" y="1476375"/>
            <a:ext cx="6063900" cy="3048000"/>
          </a:xfrm>
          <a:prstGeom prst="rect">
            <a:avLst/>
          </a:prstGeom>
        </p:spPr>
        <p:txBody>
          <a:bodyPr anchorCtr="0" anchor="t" bIns="91425" lIns="91425" spcFirstLastPara="1" rIns="91425" wrap="square" tIns="91425">
            <a:noAutofit/>
          </a:bodyPr>
          <a:lstStyle>
            <a:lvl1pPr indent="-292100" lvl="0" marL="457200" rtl="0">
              <a:lnSpc>
                <a:spcPct val="115000"/>
              </a:lnSpc>
              <a:spcBef>
                <a:spcPts val="0"/>
              </a:spcBef>
              <a:spcAft>
                <a:spcPts val="0"/>
              </a:spcAft>
              <a:buSzPts val="1000"/>
              <a:buFont typeface="Comfortaa"/>
              <a:buChar char="●"/>
              <a:defRPr sz="1000">
                <a:latin typeface="Comfortaa"/>
                <a:ea typeface="Comfortaa"/>
                <a:cs typeface="Comfortaa"/>
                <a:sym typeface="Comfortaa"/>
              </a:defRPr>
            </a:lvl1pPr>
            <a:lvl2pPr indent="-292100" lvl="1" marL="914400" rtl="0">
              <a:lnSpc>
                <a:spcPct val="115000"/>
              </a:lnSpc>
              <a:spcBef>
                <a:spcPts val="1600"/>
              </a:spcBef>
              <a:spcAft>
                <a:spcPts val="0"/>
              </a:spcAft>
              <a:buSzPts val="1000"/>
              <a:buFont typeface="Comfortaa"/>
              <a:buChar char="○"/>
              <a:defRPr sz="1000">
                <a:latin typeface="Comfortaa"/>
                <a:ea typeface="Comfortaa"/>
                <a:cs typeface="Comfortaa"/>
                <a:sym typeface="Comfortaa"/>
              </a:defRPr>
            </a:lvl2pPr>
            <a:lvl3pPr indent="-292100" lvl="2" marL="1371600" rtl="0">
              <a:lnSpc>
                <a:spcPct val="115000"/>
              </a:lnSpc>
              <a:spcBef>
                <a:spcPts val="1600"/>
              </a:spcBef>
              <a:spcAft>
                <a:spcPts val="0"/>
              </a:spcAft>
              <a:buSzPts val="1000"/>
              <a:buFont typeface="Comfortaa"/>
              <a:buChar char="■"/>
              <a:defRPr sz="1000">
                <a:latin typeface="Comfortaa"/>
                <a:ea typeface="Comfortaa"/>
                <a:cs typeface="Comfortaa"/>
                <a:sym typeface="Comfortaa"/>
              </a:defRPr>
            </a:lvl3pPr>
            <a:lvl4pPr indent="-292100" lvl="3" marL="1828800" rtl="0">
              <a:lnSpc>
                <a:spcPct val="115000"/>
              </a:lnSpc>
              <a:spcBef>
                <a:spcPts val="1600"/>
              </a:spcBef>
              <a:spcAft>
                <a:spcPts val="0"/>
              </a:spcAft>
              <a:buSzPts val="1000"/>
              <a:buFont typeface="Comfortaa"/>
              <a:buChar char="●"/>
              <a:defRPr sz="1000">
                <a:latin typeface="Comfortaa"/>
                <a:ea typeface="Comfortaa"/>
                <a:cs typeface="Comfortaa"/>
                <a:sym typeface="Comfortaa"/>
              </a:defRPr>
            </a:lvl4pPr>
            <a:lvl5pPr indent="-292100" lvl="4" marL="2286000" rtl="0">
              <a:lnSpc>
                <a:spcPct val="115000"/>
              </a:lnSpc>
              <a:spcBef>
                <a:spcPts val="1600"/>
              </a:spcBef>
              <a:spcAft>
                <a:spcPts val="0"/>
              </a:spcAft>
              <a:buSzPts val="1000"/>
              <a:buFont typeface="Comfortaa"/>
              <a:buChar char="○"/>
              <a:defRPr sz="1000">
                <a:latin typeface="Comfortaa"/>
                <a:ea typeface="Comfortaa"/>
                <a:cs typeface="Comfortaa"/>
                <a:sym typeface="Comfortaa"/>
              </a:defRPr>
            </a:lvl5pPr>
            <a:lvl6pPr indent="-292100" lvl="5" marL="2743200" rtl="0">
              <a:lnSpc>
                <a:spcPct val="115000"/>
              </a:lnSpc>
              <a:spcBef>
                <a:spcPts val="1600"/>
              </a:spcBef>
              <a:spcAft>
                <a:spcPts val="0"/>
              </a:spcAft>
              <a:buSzPts val="1000"/>
              <a:buFont typeface="Comfortaa"/>
              <a:buChar char="■"/>
              <a:defRPr sz="1000">
                <a:latin typeface="Comfortaa"/>
                <a:ea typeface="Comfortaa"/>
                <a:cs typeface="Comfortaa"/>
                <a:sym typeface="Comfortaa"/>
              </a:defRPr>
            </a:lvl6pPr>
            <a:lvl7pPr indent="-292100" lvl="6" marL="3200400" rtl="0">
              <a:lnSpc>
                <a:spcPct val="115000"/>
              </a:lnSpc>
              <a:spcBef>
                <a:spcPts val="1600"/>
              </a:spcBef>
              <a:spcAft>
                <a:spcPts val="0"/>
              </a:spcAft>
              <a:buSzPts val="1000"/>
              <a:buFont typeface="Comfortaa"/>
              <a:buChar char="●"/>
              <a:defRPr sz="1000">
                <a:latin typeface="Comfortaa"/>
                <a:ea typeface="Comfortaa"/>
                <a:cs typeface="Comfortaa"/>
                <a:sym typeface="Comfortaa"/>
              </a:defRPr>
            </a:lvl7pPr>
            <a:lvl8pPr indent="-292100" lvl="7" marL="3657600" rtl="0">
              <a:lnSpc>
                <a:spcPct val="115000"/>
              </a:lnSpc>
              <a:spcBef>
                <a:spcPts val="1600"/>
              </a:spcBef>
              <a:spcAft>
                <a:spcPts val="0"/>
              </a:spcAft>
              <a:buSzPts val="1000"/>
              <a:buFont typeface="Comfortaa"/>
              <a:buChar char="○"/>
              <a:defRPr sz="1000">
                <a:latin typeface="Comfortaa"/>
                <a:ea typeface="Comfortaa"/>
                <a:cs typeface="Comfortaa"/>
                <a:sym typeface="Comfortaa"/>
              </a:defRPr>
            </a:lvl8pPr>
            <a:lvl9pPr indent="-292100" lvl="8" marL="4114800" rtl="0">
              <a:lnSpc>
                <a:spcPct val="115000"/>
              </a:lnSpc>
              <a:spcBef>
                <a:spcPts val="1600"/>
              </a:spcBef>
              <a:spcAft>
                <a:spcPts val="1600"/>
              </a:spcAft>
              <a:buSzPts val="1000"/>
              <a:buFont typeface="Comfortaa"/>
              <a:buChar char="■"/>
              <a:defRPr sz="1000">
                <a:latin typeface="Comfortaa"/>
                <a:ea typeface="Comfortaa"/>
                <a:cs typeface="Comfortaa"/>
                <a:sym typeface="Comfortaa"/>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IG_NUMBER_1">
    <p:spTree>
      <p:nvGrpSpPr>
        <p:cNvPr id="40" name="Shape 40"/>
        <p:cNvGrpSpPr/>
        <p:nvPr/>
      </p:nvGrpSpPr>
      <p:grpSpPr>
        <a:xfrm>
          <a:off x="0" y="0"/>
          <a:ext cx="0" cy="0"/>
          <a:chOff x="0" y="0"/>
          <a:chExt cx="0" cy="0"/>
        </a:xfrm>
      </p:grpSpPr>
      <p:grpSp>
        <p:nvGrpSpPr>
          <p:cNvPr id="41" name="Google Shape;41;p4"/>
          <p:cNvGrpSpPr/>
          <p:nvPr/>
        </p:nvGrpSpPr>
        <p:grpSpPr>
          <a:xfrm>
            <a:off x="-12452" y="310275"/>
            <a:ext cx="9180800" cy="4538300"/>
            <a:chOff x="-12452" y="310275"/>
            <a:chExt cx="9180800" cy="4538300"/>
          </a:xfrm>
        </p:grpSpPr>
        <p:cxnSp>
          <p:nvCxnSpPr>
            <p:cNvPr id="42" name="Google Shape;42;p4"/>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3" name="Google Shape;43;p4"/>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4" name="Google Shape;44;p4"/>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5" name="Google Shape;45;p4"/>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6" name="Google Shape;46;p4"/>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7" name="Google Shape;47;p4"/>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8" name="Google Shape;48;p4"/>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49" name="Google Shape;49;p4"/>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50" name="Google Shape;50;p4"/>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51" name="Google Shape;51;p4"/>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52" name="Google Shape;52;p4"/>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53" name="Google Shape;53;p4"/>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54" name="Google Shape;54;p4"/>
          <p:cNvSpPr txBox="1"/>
          <p:nvPr>
            <p:ph hasCustomPrompt="1" type="title"/>
          </p:nvPr>
        </p:nvSpPr>
        <p:spPr>
          <a:xfrm>
            <a:off x="1421338" y="2341350"/>
            <a:ext cx="934200" cy="577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None/>
              <a:defRPr sz="24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55" name="Google Shape;55;p4"/>
          <p:cNvSpPr txBox="1"/>
          <p:nvPr>
            <p:ph hasCustomPrompt="1" idx="2" type="title"/>
          </p:nvPr>
        </p:nvSpPr>
        <p:spPr>
          <a:xfrm>
            <a:off x="3210379" y="2341350"/>
            <a:ext cx="934200" cy="577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None/>
              <a:defRPr sz="24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56" name="Google Shape;56;p4"/>
          <p:cNvSpPr txBox="1"/>
          <p:nvPr>
            <p:ph hasCustomPrompt="1" idx="3" type="title"/>
          </p:nvPr>
        </p:nvSpPr>
        <p:spPr>
          <a:xfrm>
            <a:off x="4999421" y="2341350"/>
            <a:ext cx="934200" cy="577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None/>
              <a:defRPr sz="24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57" name="Google Shape;57;p4"/>
          <p:cNvSpPr txBox="1"/>
          <p:nvPr>
            <p:ph hasCustomPrompt="1" idx="4" type="title"/>
          </p:nvPr>
        </p:nvSpPr>
        <p:spPr>
          <a:xfrm>
            <a:off x="6788463" y="2341350"/>
            <a:ext cx="934200" cy="577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None/>
              <a:defRPr sz="24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58" name="Google Shape;58;p4"/>
          <p:cNvSpPr txBox="1"/>
          <p:nvPr>
            <p:ph idx="5" type="ctrTitle"/>
          </p:nvPr>
        </p:nvSpPr>
        <p:spPr>
          <a:xfrm>
            <a:off x="311700" y="618575"/>
            <a:ext cx="85206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Font typeface="Permanent Marker"/>
              <a:buNone/>
              <a:defRPr sz="1800">
                <a:latin typeface="Permanent Marker"/>
                <a:ea typeface="Permanent Marker"/>
                <a:cs typeface="Permanent Marker"/>
                <a:sym typeface="Permanent Marker"/>
              </a:defRPr>
            </a:lvl1pPr>
            <a:lvl2pPr lvl="1" rtl="0" algn="ctr">
              <a:spcBef>
                <a:spcPts val="0"/>
              </a:spcBef>
              <a:spcAft>
                <a:spcPts val="0"/>
              </a:spcAft>
              <a:buSzPts val="2400"/>
              <a:buFont typeface="Permanent Marker"/>
              <a:buNone/>
              <a:defRPr sz="2400">
                <a:latin typeface="Permanent Marker"/>
                <a:ea typeface="Permanent Marker"/>
                <a:cs typeface="Permanent Marker"/>
                <a:sym typeface="Permanent Marker"/>
              </a:defRPr>
            </a:lvl2pPr>
            <a:lvl3pPr lvl="2" rtl="0" algn="ctr">
              <a:spcBef>
                <a:spcPts val="0"/>
              </a:spcBef>
              <a:spcAft>
                <a:spcPts val="0"/>
              </a:spcAft>
              <a:buSzPts val="2400"/>
              <a:buFont typeface="Permanent Marker"/>
              <a:buNone/>
              <a:defRPr sz="2400">
                <a:latin typeface="Permanent Marker"/>
                <a:ea typeface="Permanent Marker"/>
                <a:cs typeface="Permanent Marker"/>
                <a:sym typeface="Permanent Marker"/>
              </a:defRPr>
            </a:lvl3pPr>
            <a:lvl4pPr lvl="3" rtl="0" algn="ctr">
              <a:spcBef>
                <a:spcPts val="0"/>
              </a:spcBef>
              <a:spcAft>
                <a:spcPts val="0"/>
              </a:spcAft>
              <a:buSzPts val="2400"/>
              <a:buFont typeface="Permanent Marker"/>
              <a:buNone/>
              <a:defRPr sz="2400">
                <a:latin typeface="Permanent Marker"/>
                <a:ea typeface="Permanent Marker"/>
                <a:cs typeface="Permanent Marker"/>
                <a:sym typeface="Permanent Marker"/>
              </a:defRPr>
            </a:lvl4pPr>
            <a:lvl5pPr lvl="4" rtl="0" algn="ctr">
              <a:spcBef>
                <a:spcPts val="0"/>
              </a:spcBef>
              <a:spcAft>
                <a:spcPts val="0"/>
              </a:spcAft>
              <a:buSzPts val="2400"/>
              <a:buFont typeface="Permanent Marker"/>
              <a:buNone/>
              <a:defRPr sz="2400">
                <a:latin typeface="Permanent Marker"/>
                <a:ea typeface="Permanent Marker"/>
                <a:cs typeface="Permanent Marker"/>
                <a:sym typeface="Permanent Marker"/>
              </a:defRPr>
            </a:lvl5pPr>
            <a:lvl6pPr lvl="5" rtl="0" algn="ctr">
              <a:spcBef>
                <a:spcPts val="0"/>
              </a:spcBef>
              <a:spcAft>
                <a:spcPts val="0"/>
              </a:spcAft>
              <a:buSzPts val="2400"/>
              <a:buFont typeface="Permanent Marker"/>
              <a:buNone/>
              <a:defRPr sz="2400">
                <a:latin typeface="Permanent Marker"/>
                <a:ea typeface="Permanent Marker"/>
                <a:cs typeface="Permanent Marker"/>
                <a:sym typeface="Permanent Marker"/>
              </a:defRPr>
            </a:lvl6pPr>
            <a:lvl7pPr lvl="6" rtl="0" algn="ctr">
              <a:spcBef>
                <a:spcPts val="0"/>
              </a:spcBef>
              <a:spcAft>
                <a:spcPts val="0"/>
              </a:spcAft>
              <a:buSzPts val="2400"/>
              <a:buFont typeface="Permanent Marker"/>
              <a:buNone/>
              <a:defRPr sz="2400">
                <a:latin typeface="Permanent Marker"/>
                <a:ea typeface="Permanent Marker"/>
                <a:cs typeface="Permanent Marker"/>
                <a:sym typeface="Permanent Marker"/>
              </a:defRPr>
            </a:lvl7pPr>
            <a:lvl8pPr lvl="7" rtl="0" algn="ctr">
              <a:spcBef>
                <a:spcPts val="0"/>
              </a:spcBef>
              <a:spcAft>
                <a:spcPts val="0"/>
              </a:spcAft>
              <a:buSzPts val="2400"/>
              <a:buFont typeface="Permanent Marker"/>
              <a:buNone/>
              <a:defRPr sz="2400">
                <a:latin typeface="Permanent Marker"/>
                <a:ea typeface="Permanent Marker"/>
                <a:cs typeface="Permanent Marker"/>
                <a:sym typeface="Permanent Marker"/>
              </a:defRPr>
            </a:lvl8pPr>
            <a:lvl9pPr lvl="8" rtl="0" algn="ctr">
              <a:spcBef>
                <a:spcPts val="0"/>
              </a:spcBef>
              <a:spcAft>
                <a:spcPts val="0"/>
              </a:spcAft>
              <a:buSzPts val="2400"/>
              <a:buFont typeface="Permanent Marker"/>
              <a:buNone/>
              <a:defRPr sz="2400">
                <a:latin typeface="Permanent Marker"/>
                <a:ea typeface="Permanent Marker"/>
                <a:cs typeface="Permanent Marker"/>
                <a:sym typeface="Permanent Marker"/>
              </a:defRPr>
            </a:lvl9pPr>
          </a:lstStyle>
          <a:p/>
        </p:txBody>
      </p:sp>
      <p:sp>
        <p:nvSpPr>
          <p:cNvPr id="59" name="Google Shape;59;p4"/>
          <p:cNvSpPr txBox="1"/>
          <p:nvPr>
            <p:ph idx="1" type="subTitle"/>
          </p:nvPr>
        </p:nvSpPr>
        <p:spPr>
          <a:xfrm>
            <a:off x="1141450" y="371455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sz="1400"/>
            </a:lvl2pPr>
            <a:lvl3pPr lvl="2" rtl="0" algn="ctr">
              <a:lnSpc>
                <a:spcPct val="100000"/>
              </a:lnSpc>
              <a:spcBef>
                <a:spcPts val="0"/>
              </a:spcBef>
              <a:spcAft>
                <a:spcPts val="0"/>
              </a:spcAft>
              <a:buSzPts val="1400"/>
              <a:buNone/>
              <a:defRPr sz="1400"/>
            </a:lvl3pPr>
            <a:lvl4pPr lvl="3" rtl="0" algn="ctr">
              <a:lnSpc>
                <a:spcPct val="100000"/>
              </a:lnSpc>
              <a:spcBef>
                <a:spcPts val="0"/>
              </a:spcBef>
              <a:spcAft>
                <a:spcPts val="0"/>
              </a:spcAft>
              <a:buSzPts val="1400"/>
              <a:buNone/>
              <a:defRPr sz="1400"/>
            </a:lvl4pPr>
            <a:lvl5pPr lvl="4" rtl="0" algn="ctr">
              <a:lnSpc>
                <a:spcPct val="100000"/>
              </a:lnSpc>
              <a:spcBef>
                <a:spcPts val="0"/>
              </a:spcBef>
              <a:spcAft>
                <a:spcPts val="0"/>
              </a:spcAft>
              <a:buSzPts val="1400"/>
              <a:buNone/>
              <a:defRPr sz="1400"/>
            </a:lvl5pPr>
            <a:lvl6pPr lvl="5" rtl="0" algn="ctr">
              <a:lnSpc>
                <a:spcPct val="100000"/>
              </a:lnSpc>
              <a:spcBef>
                <a:spcPts val="0"/>
              </a:spcBef>
              <a:spcAft>
                <a:spcPts val="0"/>
              </a:spcAft>
              <a:buSzPts val="1400"/>
              <a:buNone/>
              <a:defRPr sz="1400"/>
            </a:lvl6pPr>
            <a:lvl7pPr lvl="6" rtl="0" algn="ctr">
              <a:lnSpc>
                <a:spcPct val="100000"/>
              </a:lnSpc>
              <a:spcBef>
                <a:spcPts val="0"/>
              </a:spcBef>
              <a:spcAft>
                <a:spcPts val="0"/>
              </a:spcAft>
              <a:buSzPts val="1400"/>
              <a:buNone/>
              <a:defRPr sz="1400"/>
            </a:lvl7pPr>
            <a:lvl8pPr lvl="7" rtl="0" algn="ctr">
              <a:lnSpc>
                <a:spcPct val="100000"/>
              </a:lnSpc>
              <a:spcBef>
                <a:spcPts val="0"/>
              </a:spcBef>
              <a:spcAft>
                <a:spcPts val="0"/>
              </a:spcAft>
              <a:buSzPts val="1400"/>
              <a:buNone/>
              <a:defRPr sz="1400"/>
            </a:lvl8pPr>
            <a:lvl9pPr lvl="8" rtl="0" algn="ctr">
              <a:lnSpc>
                <a:spcPct val="100000"/>
              </a:lnSpc>
              <a:spcBef>
                <a:spcPts val="0"/>
              </a:spcBef>
              <a:spcAft>
                <a:spcPts val="0"/>
              </a:spcAft>
              <a:buSzPts val="1400"/>
              <a:buNone/>
              <a:defRPr sz="1400"/>
            </a:lvl9pPr>
          </a:lstStyle>
          <a:p/>
        </p:txBody>
      </p:sp>
      <p:sp>
        <p:nvSpPr>
          <p:cNvPr id="60" name="Google Shape;60;p4"/>
          <p:cNvSpPr txBox="1"/>
          <p:nvPr>
            <p:ph idx="6" type="subTitle"/>
          </p:nvPr>
        </p:nvSpPr>
        <p:spPr>
          <a:xfrm>
            <a:off x="2930475" y="371455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sz="1400"/>
            </a:lvl2pPr>
            <a:lvl3pPr lvl="2" rtl="0" algn="ctr">
              <a:lnSpc>
                <a:spcPct val="100000"/>
              </a:lnSpc>
              <a:spcBef>
                <a:spcPts val="0"/>
              </a:spcBef>
              <a:spcAft>
                <a:spcPts val="0"/>
              </a:spcAft>
              <a:buSzPts val="1400"/>
              <a:buNone/>
              <a:defRPr sz="1400"/>
            </a:lvl3pPr>
            <a:lvl4pPr lvl="3" rtl="0" algn="ctr">
              <a:lnSpc>
                <a:spcPct val="100000"/>
              </a:lnSpc>
              <a:spcBef>
                <a:spcPts val="0"/>
              </a:spcBef>
              <a:spcAft>
                <a:spcPts val="0"/>
              </a:spcAft>
              <a:buSzPts val="1400"/>
              <a:buNone/>
              <a:defRPr sz="1400"/>
            </a:lvl4pPr>
            <a:lvl5pPr lvl="4" rtl="0" algn="ctr">
              <a:lnSpc>
                <a:spcPct val="100000"/>
              </a:lnSpc>
              <a:spcBef>
                <a:spcPts val="0"/>
              </a:spcBef>
              <a:spcAft>
                <a:spcPts val="0"/>
              </a:spcAft>
              <a:buSzPts val="1400"/>
              <a:buNone/>
              <a:defRPr sz="1400"/>
            </a:lvl5pPr>
            <a:lvl6pPr lvl="5" rtl="0" algn="ctr">
              <a:lnSpc>
                <a:spcPct val="100000"/>
              </a:lnSpc>
              <a:spcBef>
                <a:spcPts val="0"/>
              </a:spcBef>
              <a:spcAft>
                <a:spcPts val="0"/>
              </a:spcAft>
              <a:buSzPts val="1400"/>
              <a:buNone/>
              <a:defRPr sz="1400"/>
            </a:lvl6pPr>
            <a:lvl7pPr lvl="6" rtl="0" algn="ctr">
              <a:lnSpc>
                <a:spcPct val="100000"/>
              </a:lnSpc>
              <a:spcBef>
                <a:spcPts val="0"/>
              </a:spcBef>
              <a:spcAft>
                <a:spcPts val="0"/>
              </a:spcAft>
              <a:buSzPts val="1400"/>
              <a:buNone/>
              <a:defRPr sz="1400"/>
            </a:lvl7pPr>
            <a:lvl8pPr lvl="7" rtl="0" algn="ctr">
              <a:lnSpc>
                <a:spcPct val="100000"/>
              </a:lnSpc>
              <a:spcBef>
                <a:spcPts val="0"/>
              </a:spcBef>
              <a:spcAft>
                <a:spcPts val="0"/>
              </a:spcAft>
              <a:buSzPts val="1400"/>
              <a:buNone/>
              <a:defRPr sz="1400"/>
            </a:lvl8pPr>
            <a:lvl9pPr lvl="8" rtl="0" algn="ctr">
              <a:lnSpc>
                <a:spcPct val="100000"/>
              </a:lnSpc>
              <a:spcBef>
                <a:spcPts val="0"/>
              </a:spcBef>
              <a:spcAft>
                <a:spcPts val="0"/>
              </a:spcAft>
              <a:buSzPts val="1400"/>
              <a:buNone/>
              <a:defRPr sz="1400"/>
            </a:lvl9pPr>
          </a:lstStyle>
          <a:p/>
        </p:txBody>
      </p:sp>
      <p:sp>
        <p:nvSpPr>
          <p:cNvPr id="61" name="Google Shape;61;p4"/>
          <p:cNvSpPr txBox="1"/>
          <p:nvPr>
            <p:ph idx="7" type="subTitle"/>
          </p:nvPr>
        </p:nvSpPr>
        <p:spPr>
          <a:xfrm>
            <a:off x="4719500" y="371455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sz="1400"/>
            </a:lvl2pPr>
            <a:lvl3pPr lvl="2" rtl="0" algn="ctr">
              <a:lnSpc>
                <a:spcPct val="100000"/>
              </a:lnSpc>
              <a:spcBef>
                <a:spcPts val="0"/>
              </a:spcBef>
              <a:spcAft>
                <a:spcPts val="0"/>
              </a:spcAft>
              <a:buSzPts val="1400"/>
              <a:buNone/>
              <a:defRPr sz="1400"/>
            </a:lvl3pPr>
            <a:lvl4pPr lvl="3" rtl="0" algn="ctr">
              <a:lnSpc>
                <a:spcPct val="100000"/>
              </a:lnSpc>
              <a:spcBef>
                <a:spcPts val="0"/>
              </a:spcBef>
              <a:spcAft>
                <a:spcPts val="0"/>
              </a:spcAft>
              <a:buSzPts val="1400"/>
              <a:buNone/>
              <a:defRPr sz="1400"/>
            </a:lvl4pPr>
            <a:lvl5pPr lvl="4" rtl="0" algn="ctr">
              <a:lnSpc>
                <a:spcPct val="100000"/>
              </a:lnSpc>
              <a:spcBef>
                <a:spcPts val="0"/>
              </a:spcBef>
              <a:spcAft>
                <a:spcPts val="0"/>
              </a:spcAft>
              <a:buSzPts val="1400"/>
              <a:buNone/>
              <a:defRPr sz="1400"/>
            </a:lvl5pPr>
            <a:lvl6pPr lvl="5" rtl="0" algn="ctr">
              <a:lnSpc>
                <a:spcPct val="100000"/>
              </a:lnSpc>
              <a:spcBef>
                <a:spcPts val="0"/>
              </a:spcBef>
              <a:spcAft>
                <a:spcPts val="0"/>
              </a:spcAft>
              <a:buSzPts val="1400"/>
              <a:buNone/>
              <a:defRPr sz="1400"/>
            </a:lvl6pPr>
            <a:lvl7pPr lvl="6" rtl="0" algn="ctr">
              <a:lnSpc>
                <a:spcPct val="100000"/>
              </a:lnSpc>
              <a:spcBef>
                <a:spcPts val="0"/>
              </a:spcBef>
              <a:spcAft>
                <a:spcPts val="0"/>
              </a:spcAft>
              <a:buSzPts val="1400"/>
              <a:buNone/>
              <a:defRPr sz="1400"/>
            </a:lvl7pPr>
            <a:lvl8pPr lvl="7" rtl="0" algn="ctr">
              <a:lnSpc>
                <a:spcPct val="100000"/>
              </a:lnSpc>
              <a:spcBef>
                <a:spcPts val="0"/>
              </a:spcBef>
              <a:spcAft>
                <a:spcPts val="0"/>
              </a:spcAft>
              <a:buSzPts val="1400"/>
              <a:buNone/>
              <a:defRPr sz="1400"/>
            </a:lvl8pPr>
            <a:lvl9pPr lvl="8" rtl="0" algn="ctr">
              <a:lnSpc>
                <a:spcPct val="100000"/>
              </a:lnSpc>
              <a:spcBef>
                <a:spcPts val="0"/>
              </a:spcBef>
              <a:spcAft>
                <a:spcPts val="0"/>
              </a:spcAft>
              <a:buSzPts val="1400"/>
              <a:buNone/>
              <a:defRPr sz="1400"/>
            </a:lvl9pPr>
          </a:lstStyle>
          <a:p/>
        </p:txBody>
      </p:sp>
      <p:sp>
        <p:nvSpPr>
          <p:cNvPr id="62" name="Google Shape;62;p4"/>
          <p:cNvSpPr txBox="1"/>
          <p:nvPr>
            <p:ph idx="8" type="subTitle"/>
          </p:nvPr>
        </p:nvSpPr>
        <p:spPr>
          <a:xfrm>
            <a:off x="6508575" y="368260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sz="1400"/>
            </a:lvl2pPr>
            <a:lvl3pPr lvl="2" rtl="0" algn="ctr">
              <a:lnSpc>
                <a:spcPct val="100000"/>
              </a:lnSpc>
              <a:spcBef>
                <a:spcPts val="0"/>
              </a:spcBef>
              <a:spcAft>
                <a:spcPts val="0"/>
              </a:spcAft>
              <a:buSzPts val="1400"/>
              <a:buNone/>
              <a:defRPr sz="1400"/>
            </a:lvl3pPr>
            <a:lvl4pPr lvl="3" rtl="0" algn="ctr">
              <a:lnSpc>
                <a:spcPct val="100000"/>
              </a:lnSpc>
              <a:spcBef>
                <a:spcPts val="0"/>
              </a:spcBef>
              <a:spcAft>
                <a:spcPts val="0"/>
              </a:spcAft>
              <a:buSzPts val="1400"/>
              <a:buNone/>
              <a:defRPr sz="1400"/>
            </a:lvl4pPr>
            <a:lvl5pPr lvl="4" rtl="0" algn="ctr">
              <a:lnSpc>
                <a:spcPct val="100000"/>
              </a:lnSpc>
              <a:spcBef>
                <a:spcPts val="0"/>
              </a:spcBef>
              <a:spcAft>
                <a:spcPts val="0"/>
              </a:spcAft>
              <a:buSzPts val="1400"/>
              <a:buNone/>
              <a:defRPr sz="1400"/>
            </a:lvl5pPr>
            <a:lvl6pPr lvl="5" rtl="0" algn="ctr">
              <a:lnSpc>
                <a:spcPct val="100000"/>
              </a:lnSpc>
              <a:spcBef>
                <a:spcPts val="0"/>
              </a:spcBef>
              <a:spcAft>
                <a:spcPts val="0"/>
              </a:spcAft>
              <a:buSzPts val="1400"/>
              <a:buNone/>
              <a:defRPr sz="1400"/>
            </a:lvl6pPr>
            <a:lvl7pPr lvl="6" rtl="0" algn="ctr">
              <a:lnSpc>
                <a:spcPct val="100000"/>
              </a:lnSpc>
              <a:spcBef>
                <a:spcPts val="0"/>
              </a:spcBef>
              <a:spcAft>
                <a:spcPts val="0"/>
              </a:spcAft>
              <a:buSzPts val="1400"/>
              <a:buNone/>
              <a:defRPr sz="1400"/>
            </a:lvl7pPr>
            <a:lvl8pPr lvl="7" rtl="0" algn="ctr">
              <a:lnSpc>
                <a:spcPct val="100000"/>
              </a:lnSpc>
              <a:spcBef>
                <a:spcPts val="0"/>
              </a:spcBef>
              <a:spcAft>
                <a:spcPts val="0"/>
              </a:spcAft>
              <a:buSzPts val="1400"/>
              <a:buNone/>
              <a:defRPr sz="1400"/>
            </a:lvl8pPr>
            <a:lvl9pPr lvl="8" rtl="0" algn="ctr">
              <a:lnSpc>
                <a:spcPct val="100000"/>
              </a:lnSpc>
              <a:spcBef>
                <a:spcPts val="0"/>
              </a:spcBef>
              <a:spcAft>
                <a:spcPts val="0"/>
              </a:spcAft>
              <a:buSzPts val="1400"/>
              <a:buNone/>
              <a:defRPr sz="1400"/>
            </a:lvl9pPr>
          </a:lstStyle>
          <a:p/>
        </p:txBody>
      </p:sp>
      <p:sp>
        <p:nvSpPr>
          <p:cNvPr id="63" name="Google Shape;63;p4"/>
          <p:cNvSpPr txBox="1"/>
          <p:nvPr>
            <p:ph idx="9" type="subTitle"/>
          </p:nvPr>
        </p:nvSpPr>
        <p:spPr>
          <a:xfrm>
            <a:off x="4719525" y="371455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sz="1400"/>
            </a:lvl2pPr>
            <a:lvl3pPr lvl="2" rtl="0" algn="ctr">
              <a:lnSpc>
                <a:spcPct val="100000"/>
              </a:lnSpc>
              <a:spcBef>
                <a:spcPts val="0"/>
              </a:spcBef>
              <a:spcAft>
                <a:spcPts val="0"/>
              </a:spcAft>
              <a:buSzPts val="1400"/>
              <a:buNone/>
              <a:defRPr sz="1400"/>
            </a:lvl3pPr>
            <a:lvl4pPr lvl="3" rtl="0" algn="ctr">
              <a:lnSpc>
                <a:spcPct val="100000"/>
              </a:lnSpc>
              <a:spcBef>
                <a:spcPts val="0"/>
              </a:spcBef>
              <a:spcAft>
                <a:spcPts val="0"/>
              </a:spcAft>
              <a:buSzPts val="1400"/>
              <a:buNone/>
              <a:defRPr sz="1400"/>
            </a:lvl4pPr>
            <a:lvl5pPr lvl="4" rtl="0" algn="ctr">
              <a:lnSpc>
                <a:spcPct val="100000"/>
              </a:lnSpc>
              <a:spcBef>
                <a:spcPts val="0"/>
              </a:spcBef>
              <a:spcAft>
                <a:spcPts val="0"/>
              </a:spcAft>
              <a:buSzPts val="1400"/>
              <a:buNone/>
              <a:defRPr sz="1400"/>
            </a:lvl5pPr>
            <a:lvl6pPr lvl="5" rtl="0" algn="ctr">
              <a:lnSpc>
                <a:spcPct val="100000"/>
              </a:lnSpc>
              <a:spcBef>
                <a:spcPts val="0"/>
              </a:spcBef>
              <a:spcAft>
                <a:spcPts val="0"/>
              </a:spcAft>
              <a:buSzPts val="1400"/>
              <a:buNone/>
              <a:defRPr sz="1400"/>
            </a:lvl6pPr>
            <a:lvl7pPr lvl="6" rtl="0" algn="ctr">
              <a:lnSpc>
                <a:spcPct val="100000"/>
              </a:lnSpc>
              <a:spcBef>
                <a:spcPts val="0"/>
              </a:spcBef>
              <a:spcAft>
                <a:spcPts val="0"/>
              </a:spcAft>
              <a:buSzPts val="1400"/>
              <a:buNone/>
              <a:defRPr sz="1400"/>
            </a:lvl7pPr>
            <a:lvl8pPr lvl="7" rtl="0" algn="ctr">
              <a:lnSpc>
                <a:spcPct val="100000"/>
              </a:lnSpc>
              <a:spcBef>
                <a:spcPts val="0"/>
              </a:spcBef>
              <a:spcAft>
                <a:spcPts val="0"/>
              </a:spcAft>
              <a:buSzPts val="1400"/>
              <a:buNone/>
              <a:defRPr sz="1400"/>
            </a:lvl8pPr>
            <a:lvl9pPr lvl="8" rtl="0" algn="ctr">
              <a:lnSpc>
                <a:spcPct val="100000"/>
              </a:lnSpc>
              <a:spcBef>
                <a:spcPts val="0"/>
              </a:spcBef>
              <a:spcAft>
                <a:spcPts val="0"/>
              </a:spcAft>
              <a:buSzPts val="1400"/>
              <a:buNone/>
              <a:defRPr sz="14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EXT">
  <p:cSld name="BIG_NUMBER_1_1">
    <p:spTree>
      <p:nvGrpSpPr>
        <p:cNvPr id="64" name="Shape 64"/>
        <p:cNvGrpSpPr/>
        <p:nvPr/>
      </p:nvGrpSpPr>
      <p:grpSpPr>
        <a:xfrm>
          <a:off x="0" y="0"/>
          <a:ext cx="0" cy="0"/>
          <a:chOff x="0" y="0"/>
          <a:chExt cx="0" cy="0"/>
        </a:xfrm>
      </p:grpSpPr>
      <p:grpSp>
        <p:nvGrpSpPr>
          <p:cNvPr id="65" name="Google Shape;65;p5"/>
          <p:cNvGrpSpPr/>
          <p:nvPr/>
        </p:nvGrpSpPr>
        <p:grpSpPr>
          <a:xfrm>
            <a:off x="-12452" y="310275"/>
            <a:ext cx="9180800" cy="4538300"/>
            <a:chOff x="-12452" y="310275"/>
            <a:chExt cx="9180800" cy="4538300"/>
          </a:xfrm>
        </p:grpSpPr>
        <p:cxnSp>
          <p:nvCxnSpPr>
            <p:cNvPr id="66" name="Google Shape;66;p5"/>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67" name="Google Shape;67;p5"/>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68" name="Google Shape;68;p5"/>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69" name="Google Shape;69;p5"/>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0" name="Google Shape;70;p5"/>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1" name="Google Shape;71;p5"/>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2" name="Google Shape;72;p5"/>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3" name="Google Shape;73;p5"/>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4" name="Google Shape;74;p5"/>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5" name="Google Shape;75;p5"/>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6" name="Google Shape;76;p5"/>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77" name="Google Shape;77;p5"/>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78" name="Google Shape;78;p5"/>
          <p:cNvSpPr txBox="1"/>
          <p:nvPr>
            <p:ph idx="1" type="subTitle"/>
          </p:nvPr>
        </p:nvSpPr>
        <p:spPr>
          <a:xfrm>
            <a:off x="939525" y="2054550"/>
            <a:ext cx="2916000" cy="79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100"/>
              <a:buNone/>
              <a:defRPr/>
            </a:lvl1pPr>
            <a:lvl2pPr lvl="1" rtl="0">
              <a:lnSpc>
                <a:spcPct val="100000"/>
              </a:lnSpc>
              <a:spcBef>
                <a:spcPts val="0"/>
              </a:spcBef>
              <a:spcAft>
                <a:spcPts val="0"/>
              </a:spcAft>
              <a:buSzPts val="1100"/>
              <a:buNone/>
              <a:defRPr/>
            </a:lvl2pPr>
            <a:lvl3pPr lvl="2" rtl="0">
              <a:lnSpc>
                <a:spcPct val="100000"/>
              </a:lnSpc>
              <a:spcBef>
                <a:spcPts val="0"/>
              </a:spcBef>
              <a:spcAft>
                <a:spcPts val="0"/>
              </a:spcAft>
              <a:buSzPts val="1100"/>
              <a:buNone/>
              <a:defRPr/>
            </a:lvl3pPr>
            <a:lvl4pPr lvl="3" rtl="0">
              <a:lnSpc>
                <a:spcPct val="100000"/>
              </a:lnSpc>
              <a:spcBef>
                <a:spcPts val="0"/>
              </a:spcBef>
              <a:spcAft>
                <a:spcPts val="0"/>
              </a:spcAft>
              <a:buSzPts val="1100"/>
              <a:buNone/>
              <a:defRPr/>
            </a:lvl4pPr>
            <a:lvl5pPr lvl="4" rtl="0">
              <a:lnSpc>
                <a:spcPct val="100000"/>
              </a:lnSpc>
              <a:spcBef>
                <a:spcPts val="0"/>
              </a:spcBef>
              <a:spcAft>
                <a:spcPts val="0"/>
              </a:spcAft>
              <a:buSzPts val="1100"/>
              <a:buNone/>
              <a:defRPr/>
            </a:lvl5pPr>
            <a:lvl6pPr lvl="5" rtl="0">
              <a:lnSpc>
                <a:spcPct val="100000"/>
              </a:lnSpc>
              <a:spcBef>
                <a:spcPts val="0"/>
              </a:spcBef>
              <a:spcAft>
                <a:spcPts val="0"/>
              </a:spcAft>
              <a:buSzPts val="1100"/>
              <a:buNone/>
              <a:defRPr/>
            </a:lvl6pPr>
            <a:lvl7pPr lvl="6" rtl="0">
              <a:lnSpc>
                <a:spcPct val="100000"/>
              </a:lnSpc>
              <a:spcBef>
                <a:spcPts val="0"/>
              </a:spcBef>
              <a:spcAft>
                <a:spcPts val="0"/>
              </a:spcAft>
              <a:buSzPts val="1100"/>
              <a:buNone/>
              <a:defRPr/>
            </a:lvl7pPr>
            <a:lvl8pPr lvl="7" rtl="0">
              <a:lnSpc>
                <a:spcPct val="100000"/>
              </a:lnSpc>
              <a:spcBef>
                <a:spcPts val="0"/>
              </a:spcBef>
              <a:spcAft>
                <a:spcPts val="0"/>
              </a:spcAft>
              <a:buSzPts val="1100"/>
              <a:buNone/>
              <a:defRPr/>
            </a:lvl8pPr>
            <a:lvl9pPr lvl="8" rtl="0">
              <a:lnSpc>
                <a:spcPct val="100000"/>
              </a:lnSpc>
              <a:spcBef>
                <a:spcPts val="0"/>
              </a:spcBef>
              <a:spcAft>
                <a:spcPts val="0"/>
              </a:spcAft>
              <a:buSzPts val="1100"/>
              <a:buNone/>
              <a:defRPr/>
            </a:lvl9pPr>
          </a:lstStyle>
          <a:p/>
        </p:txBody>
      </p:sp>
      <p:sp>
        <p:nvSpPr>
          <p:cNvPr id="79" name="Google Shape;79;p5"/>
          <p:cNvSpPr txBox="1"/>
          <p:nvPr>
            <p:ph type="ctrTitle"/>
          </p:nvPr>
        </p:nvSpPr>
        <p:spPr>
          <a:xfrm>
            <a:off x="939525" y="516850"/>
            <a:ext cx="7290300" cy="7329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BIG_NUMBER_1_1_1">
    <p:spTree>
      <p:nvGrpSpPr>
        <p:cNvPr id="80" name="Shape 80"/>
        <p:cNvGrpSpPr/>
        <p:nvPr/>
      </p:nvGrpSpPr>
      <p:grpSpPr>
        <a:xfrm>
          <a:off x="0" y="0"/>
          <a:ext cx="0" cy="0"/>
          <a:chOff x="0" y="0"/>
          <a:chExt cx="0" cy="0"/>
        </a:xfrm>
      </p:grpSpPr>
      <p:grpSp>
        <p:nvGrpSpPr>
          <p:cNvPr id="81" name="Google Shape;81;p6"/>
          <p:cNvGrpSpPr/>
          <p:nvPr/>
        </p:nvGrpSpPr>
        <p:grpSpPr>
          <a:xfrm>
            <a:off x="-12452" y="310275"/>
            <a:ext cx="9180800" cy="4538300"/>
            <a:chOff x="-12452" y="310275"/>
            <a:chExt cx="9180800" cy="4538300"/>
          </a:xfrm>
        </p:grpSpPr>
        <p:cxnSp>
          <p:nvCxnSpPr>
            <p:cNvPr id="82" name="Google Shape;82;p6"/>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3" name="Google Shape;83;p6"/>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4" name="Google Shape;84;p6"/>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5" name="Google Shape;85;p6"/>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6" name="Google Shape;86;p6"/>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7" name="Google Shape;87;p6"/>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8" name="Google Shape;88;p6"/>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89" name="Google Shape;89;p6"/>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90" name="Google Shape;90;p6"/>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91" name="Google Shape;91;p6"/>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92" name="Google Shape;92;p6"/>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93" name="Google Shape;93;p6"/>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94" name="Google Shape;94;p6"/>
          <p:cNvSpPr txBox="1"/>
          <p:nvPr>
            <p:ph type="ctrTitle"/>
          </p:nvPr>
        </p:nvSpPr>
        <p:spPr>
          <a:xfrm>
            <a:off x="2008800" y="3897038"/>
            <a:ext cx="5126400" cy="3831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100"/>
              <a:buFont typeface="Comfortaa"/>
              <a:buNone/>
              <a:defRPr sz="1100">
                <a:latin typeface="Comfortaa"/>
                <a:ea typeface="Comfortaa"/>
                <a:cs typeface="Comfortaa"/>
                <a:sym typeface="Comfortaa"/>
              </a:defRPr>
            </a:lvl1pPr>
            <a:lvl2pPr lvl="1" rtl="0">
              <a:spcBef>
                <a:spcPts val="0"/>
              </a:spcBef>
              <a:spcAft>
                <a:spcPts val="0"/>
              </a:spcAft>
              <a:buSzPts val="3000"/>
              <a:buFont typeface="Comfortaa"/>
              <a:buNone/>
              <a:defRPr sz="3000">
                <a:latin typeface="Comfortaa"/>
                <a:ea typeface="Comfortaa"/>
                <a:cs typeface="Comfortaa"/>
                <a:sym typeface="Comfortaa"/>
              </a:defRPr>
            </a:lvl2pPr>
            <a:lvl3pPr lvl="2" rtl="0">
              <a:spcBef>
                <a:spcPts val="0"/>
              </a:spcBef>
              <a:spcAft>
                <a:spcPts val="0"/>
              </a:spcAft>
              <a:buSzPts val="3000"/>
              <a:buFont typeface="Comfortaa"/>
              <a:buNone/>
              <a:defRPr sz="3000">
                <a:latin typeface="Comfortaa"/>
                <a:ea typeface="Comfortaa"/>
                <a:cs typeface="Comfortaa"/>
                <a:sym typeface="Comfortaa"/>
              </a:defRPr>
            </a:lvl3pPr>
            <a:lvl4pPr lvl="3" rtl="0">
              <a:spcBef>
                <a:spcPts val="0"/>
              </a:spcBef>
              <a:spcAft>
                <a:spcPts val="0"/>
              </a:spcAft>
              <a:buSzPts val="3000"/>
              <a:buFont typeface="Comfortaa"/>
              <a:buNone/>
              <a:defRPr sz="3000">
                <a:latin typeface="Comfortaa"/>
                <a:ea typeface="Comfortaa"/>
                <a:cs typeface="Comfortaa"/>
                <a:sym typeface="Comfortaa"/>
              </a:defRPr>
            </a:lvl4pPr>
            <a:lvl5pPr lvl="4" rtl="0">
              <a:spcBef>
                <a:spcPts val="0"/>
              </a:spcBef>
              <a:spcAft>
                <a:spcPts val="0"/>
              </a:spcAft>
              <a:buSzPts val="3000"/>
              <a:buFont typeface="Comfortaa"/>
              <a:buNone/>
              <a:defRPr sz="3000">
                <a:latin typeface="Comfortaa"/>
                <a:ea typeface="Comfortaa"/>
                <a:cs typeface="Comfortaa"/>
                <a:sym typeface="Comfortaa"/>
              </a:defRPr>
            </a:lvl5pPr>
            <a:lvl6pPr lvl="5" rtl="0">
              <a:spcBef>
                <a:spcPts val="0"/>
              </a:spcBef>
              <a:spcAft>
                <a:spcPts val="0"/>
              </a:spcAft>
              <a:buSzPts val="3000"/>
              <a:buFont typeface="Comfortaa"/>
              <a:buNone/>
              <a:defRPr sz="3000">
                <a:latin typeface="Comfortaa"/>
                <a:ea typeface="Comfortaa"/>
                <a:cs typeface="Comfortaa"/>
                <a:sym typeface="Comfortaa"/>
              </a:defRPr>
            </a:lvl6pPr>
            <a:lvl7pPr lvl="6" rtl="0">
              <a:spcBef>
                <a:spcPts val="0"/>
              </a:spcBef>
              <a:spcAft>
                <a:spcPts val="0"/>
              </a:spcAft>
              <a:buSzPts val="3000"/>
              <a:buFont typeface="Comfortaa"/>
              <a:buNone/>
              <a:defRPr sz="3000">
                <a:latin typeface="Comfortaa"/>
                <a:ea typeface="Comfortaa"/>
                <a:cs typeface="Comfortaa"/>
                <a:sym typeface="Comfortaa"/>
              </a:defRPr>
            </a:lvl7pPr>
            <a:lvl8pPr lvl="7" rtl="0">
              <a:spcBef>
                <a:spcPts val="0"/>
              </a:spcBef>
              <a:spcAft>
                <a:spcPts val="0"/>
              </a:spcAft>
              <a:buSzPts val="3000"/>
              <a:buFont typeface="Comfortaa"/>
              <a:buNone/>
              <a:defRPr sz="3000">
                <a:latin typeface="Comfortaa"/>
                <a:ea typeface="Comfortaa"/>
                <a:cs typeface="Comfortaa"/>
                <a:sym typeface="Comfortaa"/>
              </a:defRPr>
            </a:lvl8pPr>
            <a:lvl9pPr lvl="8" rtl="0">
              <a:spcBef>
                <a:spcPts val="0"/>
              </a:spcBef>
              <a:spcAft>
                <a:spcPts val="0"/>
              </a:spcAft>
              <a:buSzPts val="3000"/>
              <a:buFont typeface="Comfortaa"/>
              <a:buNone/>
              <a:defRPr sz="3000">
                <a:latin typeface="Comfortaa"/>
                <a:ea typeface="Comfortaa"/>
                <a:cs typeface="Comfortaa"/>
                <a:sym typeface="Comfortaa"/>
              </a:defRPr>
            </a:lvl9pPr>
          </a:lstStyle>
          <a:p/>
        </p:txBody>
      </p:sp>
      <p:sp>
        <p:nvSpPr>
          <p:cNvPr id="95" name="Google Shape;95;p6"/>
          <p:cNvSpPr txBox="1"/>
          <p:nvPr>
            <p:ph idx="1" type="subTitle"/>
          </p:nvPr>
        </p:nvSpPr>
        <p:spPr>
          <a:xfrm>
            <a:off x="1914750" y="1401975"/>
            <a:ext cx="5314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EXT 2">
  <p:cSld name="BIG_NUMBER_1_1_2">
    <p:spTree>
      <p:nvGrpSpPr>
        <p:cNvPr id="96" name="Shape 96"/>
        <p:cNvGrpSpPr/>
        <p:nvPr/>
      </p:nvGrpSpPr>
      <p:grpSpPr>
        <a:xfrm>
          <a:off x="0" y="0"/>
          <a:ext cx="0" cy="0"/>
          <a:chOff x="0" y="0"/>
          <a:chExt cx="0" cy="0"/>
        </a:xfrm>
      </p:grpSpPr>
      <p:grpSp>
        <p:nvGrpSpPr>
          <p:cNvPr id="97" name="Google Shape;97;p7"/>
          <p:cNvGrpSpPr/>
          <p:nvPr/>
        </p:nvGrpSpPr>
        <p:grpSpPr>
          <a:xfrm>
            <a:off x="-12452" y="310275"/>
            <a:ext cx="9180800" cy="4538300"/>
            <a:chOff x="-12452" y="310275"/>
            <a:chExt cx="9180800" cy="4538300"/>
          </a:xfrm>
        </p:grpSpPr>
        <p:cxnSp>
          <p:nvCxnSpPr>
            <p:cNvPr id="98" name="Google Shape;98;p7"/>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99" name="Google Shape;99;p7"/>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0" name="Google Shape;100;p7"/>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1" name="Google Shape;101;p7"/>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2" name="Google Shape;102;p7"/>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3" name="Google Shape;103;p7"/>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4" name="Google Shape;104;p7"/>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5" name="Google Shape;105;p7"/>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6" name="Google Shape;106;p7"/>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7" name="Google Shape;107;p7"/>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8" name="Google Shape;108;p7"/>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09" name="Google Shape;109;p7"/>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110" name="Google Shape;110;p7"/>
          <p:cNvSpPr txBox="1"/>
          <p:nvPr>
            <p:ph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
        <p:nvSpPr>
          <p:cNvPr id="111" name="Google Shape;111;p7"/>
          <p:cNvSpPr txBox="1"/>
          <p:nvPr>
            <p:ph idx="1" type="subTitle"/>
          </p:nvPr>
        </p:nvSpPr>
        <p:spPr>
          <a:xfrm>
            <a:off x="3114000" y="2054550"/>
            <a:ext cx="2916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p:cSld name="BIG_NUMBER_1_1_2_3">
    <p:spTree>
      <p:nvGrpSpPr>
        <p:cNvPr id="112" name="Shape 112"/>
        <p:cNvGrpSpPr/>
        <p:nvPr/>
      </p:nvGrpSpPr>
      <p:grpSpPr>
        <a:xfrm>
          <a:off x="0" y="0"/>
          <a:ext cx="0" cy="0"/>
          <a:chOff x="0" y="0"/>
          <a:chExt cx="0" cy="0"/>
        </a:xfrm>
      </p:grpSpPr>
      <p:sp>
        <p:nvSpPr>
          <p:cNvPr id="113" name="Google Shape;113;p8"/>
          <p:cNvSpPr txBox="1"/>
          <p:nvPr>
            <p:ph type="ctrTitle"/>
          </p:nvPr>
        </p:nvSpPr>
        <p:spPr>
          <a:xfrm>
            <a:off x="3108750" y="2205300"/>
            <a:ext cx="2926500" cy="732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type="blank">
  <p:cSld name="BLANK">
    <p:spTree>
      <p:nvGrpSpPr>
        <p:cNvPr id="114" name="Shape 114"/>
        <p:cNvGrpSpPr/>
        <p:nvPr/>
      </p:nvGrpSpPr>
      <p:grpSpPr>
        <a:xfrm>
          <a:off x="0" y="0"/>
          <a:ext cx="0" cy="0"/>
          <a:chOff x="0" y="0"/>
          <a:chExt cx="0" cy="0"/>
        </a:xfrm>
      </p:grpSpPr>
      <p:grpSp>
        <p:nvGrpSpPr>
          <p:cNvPr id="115" name="Google Shape;115;p9"/>
          <p:cNvGrpSpPr/>
          <p:nvPr/>
        </p:nvGrpSpPr>
        <p:grpSpPr>
          <a:xfrm>
            <a:off x="-12452" y="310275"/>
            <a:ext cx="9180800" cy="4538300"/>
            <a:chOff x="-12452" y="310275"/>
            <a:chExt cx="9180800" cy="4538300"/>
          </a:xfrm>
        </p:grpSpPr>
        <p:cxnSp>
          <p:nvCxnSpPr>
            <p:cNvPr id="116" name="Google Shape;116;p9"/>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17" name="Google Shape;117;p9"/>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18" name="Google Shape;118;p9"/>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19" name="Google Shape;119;p9"/>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0" name="Google Shape;120;p9"/>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1" name="Google Shape;121;p9"/>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2" name="Google Shape;122;p9"/>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3" name="Google Shape;123;p9"/>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4" name="Google Shape;124;p9"/>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5" name="Google Shape;125;p9"/>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6" name="Google Shape;126;p9"/>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27" name="Google Shape;127;p9"/>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128" name="Google Shape;128;p9"/>
          <p:cNvSpPr txBox="1"/>
          <p:nvPr>
            <p:ph idx="1" type="subTitle"/>
          </p:nvPr>
        </p:nvSpPr>
        <p:spPr>
          <a:xfrm>
            <a:off x="1141438" y="326350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29" name="Google Shape;129;p9"/>
          <p:cNvSpPr txBox="1"/>
          <p:nvPr>
            <p:ph idx="2" type="subTitle"/>
          </p:nvPr>
        </p:nvSpPr>
        <p:spPr>
          <a:xfrm>
            <a:off x="2930463" y="326350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30" name="Google Shape;130;p9"/>
          <p:cNvSpPr txBox="1"/>
          <p:nvPr>
            <p:ph idx="3" type="subTitle"/>
          </p:nvPr>
        </p:nvSpPr>
        <p:spPr>
          <a:xfrm>
            <a:off x="6508563" y="326350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31" name="Google Shape;131;p9"/>
          <p:cNvSpPr txBox="1"/>
          <p:nvPr>
            <p:ph idx="4" type="subTitle"/>
          </p:nvPr>
        </p:nvSpPr>
        <p:spPr>
          <a:xfrm>
            <a:off x="4719513" y="3263500"/>
            <a:ext cx="14940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32" name="Google Shape;132;p9"/>
          <p:cNvSpPr txBox="1"/>
          <p:nvPr>
            <p:ph type="ctrTitle"/>
          </p:nvPr>
        </p:nvSpPr>
        <p:spPr>
          <a:xfrm>
            <a:off x="1141450" y="256472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33" name="Google Shape;133;p9"/>
          <p:cNvSpPr txBox="1"/>
          <p:nvPr>
            <p:ph idx="5" type="ctrTitle"/>
          </p:nvPr>
        </p:nvSpPr>
        <p:spPr>
          <a:xfrm>
            <a:off x="2930475" y="256472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34" name="Google Shape;134;p9"/>
          <p:cNvSpPr txBox="1"/>
          <p:nvPr>
            <p:ph idx="6" type="ctrTitle"/>
          </p:nvPr>
        </p:nvSpPr>
        <p:spPr>
          <a:xfrm>
            <a:off x="4719525" y="256472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35" name="Google Shape;135;p9"/>
          <p:cNvSpPr txBox="1"/>
          <p:nvPr>
            <p:ph idx="7" type="ctrTitle"/>
          </p:nvPr>
        </p:nvSpPr>
        <p:spPr>
          <a:xfrm>
            <a:off x="6508575" y="2564725"/>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36" name="Google Shape;136;p9"/>
          <p:cNvSpPr txBox="1"/>
          <p:nvPr>
            <p:ph idx="8"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HREE COLUMNS">
  <p:cSld name="BLANK_2">
    <p:spTree>
      <p:nvGrpSpPr>
        <p:cNvPr id="137" name="Shape 137"/>
        <p:cNvGrpSpPr/>
        <p:nvPr/>
      </p:nvGrpSpPr>
      <p:grpSpPr>
        <a:xfrm>
          <a:off x="0" y="0"/>
          <a:ext cx="0" cy="0"/>
          <a:chOff x="0" y="0"/>
          <a:chExt cx="0" cy="0"/>
        </a:xfrm>
      </p:grpSpPr>
      <p:grpSp>
        <p:nvGrpSpPr>
          <p:cNvPr id="138" name="Google Shape;138;p10"/>
          <p:cNvGrpSpPr/>
          <p:nvPr/>
        </p:nvGrpSpPr>
        <p:grpSpPr>
          <a:xfrm>
            <a:off x="-12452" y="310275"/>
            <a:ext cx="9180800" cy="4538300"/>
            <a:chOff x="-12452" y="310275"/>
            <a:chExt cx="9180800" cy="4538300"/>
          </a:xfrm>
        </p:grpSpPr>
        <p:cxnSp>
          <p:nvCxnSpPr>
            <p:cNvPr id="139" name="Google Shape;139;p10"/>
            <p:cNvCxnSpPr/>
            <p:nvPr/>
          </p:nvCxnSpPr>
          <p:spPr>
            <a:xfrm>
              <a:off x="-552" y="402343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0" name="Google Shape;140;p10"/>
            <p:cNvCxnSpPr/>
            <p:nvPr/>
          </p:nvCxnSpPr>
          <p:spPr>
            <a:xfrm>
              <a:off x="-12452" y="310275"/>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1" name="Google Shape;141;p10"/>
            <p:cNvCxnSpPr/>
            <p:nvPr/>
          </p:nvCxnSpPr>
          <p:spPr>
            <a:xfrm>
              <a:off x="-552" y="722848"/>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2" name="Google Shape;142;p10"/>
            <p:cNvCxnSpPr/>
            <p:nvPr/>
          </p:nvCxnSpPr>
          <p:spPr>
            <a:xfrm>
              <a:off x="-552" y="1135420"/>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3" name="Google Shape;143;p10"/>
            <p:cNvCxnSpPr/>
            <p:nvPr/>
          </p:nvCxnSpPr>
          <p:spPr>
            <a:xfrm>
              <a:off x="-552" y="1547993"/>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4" name="Google Shape;144;p10"/>
            <p:cNvCxnSpPr/>
            <p:nvPr/>
          </p:nvCxnSpPr>
          <p:spPr>
            <a:xfrm>
              <a:off x="-552" y="1960566"/>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5" name="Google Shape;145;p10"/>
            <p:cNvCxnSpPr/>
            <p:nvPr/>
          </p:nvCxnSpPr>
          <p:spPr>
            <a:xfrm>
              <a:off x="-552" y="2373139"/>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6" name="Google Shape;146;p10"/>
            <p:cNvCxnSpPr/>
            <p:nvPr/>
          </p:nvCxnSpPr>
          <p:spPr>
            <a:xfrm>
              <a:off x="-552" y="2785711"/>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7" name="Google Shape;147;p10"/>
            <p:cNvCxnSpPr/>
            <p:nvPr/>
          </p:nvCxnSpPr>
          <p:spPr>
            <a:xfrm>
              <a:off x="-552" y="3198284"/>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8" name="Google Shape;148;p10"/>
            <p:cNvCxnSpPr/>
            <p:nvPr/>
          </p:nvCxnSpPr>
          <p:spPr>
            <a:xfrm>
              <a:off x="-552" y="3610857"/>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49" name="Google Shape;149;p10"/>
            <p:cNvCxnSpPr/>
            <p:nvPr/>
          </p:nvCxnSpPr>
          <p:spPr>
            <a:xfrm>
              <a:off x="-552" y="4436002"/>
              <a:ext cx="9168900" cy="0"/>
            </a:xfrm>
            <a:prstGeom prst="straightConnector1">
              <a:avLst/>
            </a:prstGeom>
            <a:noFill/>
            <a:ln cap="flat" cmpd="sng" w="9525">
              <a:solidFill>
                <a:srgbClr val="F3F3F3"/>
              </a:solidFill>
              <a:prstDash val="solid"/>
              <a:round/>
              <a:headEnd len="med" w="med" type="none"/>
              <a:tailEnd len="med" w="med" type="none"/>
            </a:ln>
          </p:spPr>
        </p:cxnSp>
        <p:cxnSp>
          <p:nvCxnSpPr>
            <p:cNvPr id="150" name="Google Shape;150;p10"/>
            <p:cNvCxnSpPr/>
            <p:nvPr/>
          </p:nvCxnSpPr>
          <p:spPr>
            <a:xfrm>
              <a:off x="-552" y="4848575"/>
              <a:ext cx="9168900" cy="0"/>
            </a:xfrm>
            <a:prstGeom prst="straightConnector1">
              <a:avLst/>
            </a:prstGeom>
            <a:noFill/>
            <a:ln cap="flat" cmpd="sng" w="9525">
              <a:solidFill>
                <a:srgbClr val="F3F3F3"/>
              </a:solidFill>
              <a:prstDash val="solid"/>
              <a:round/>
              <a:headEnd len="med" w="med" type="none"/>
              <a:tailEnd len="med" w="med" type="none"/>
            </a:ln>
          </p:spPr>
        </p:cxnSp>
      </p:grpSp>
      <p:sp>
        <p:nvSpPr>
          <p:cNvPr id="151" name="Google Shape;151;p10"/>
          <p:cNvSpPr txBox="1"/>
          <p:nvPr>
            <p:ph idx="1" type="subTitle"/>
          </p:nvPr>
        </p:nvSpPr>
        <p:spPr>
          <a:xfrm>
            <a:off x="1248925" y="2857300"/>
            <a:ext cx="1696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52" name="Google Shape;152;p10"/>
          <p:cNvSpPr txBox="1"/>
          <p:nvPr>
            <p:ph idx="2" type="subTitle"/>
          </p:nvPr>
        </p:nvSpPr>
        <p:spPr>
          <a:xfrm>
            <a:off x="3723750" y="2857300"/>
            <a:ext cx="1696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53" name="Google Shape;153;p10"/>
          <p:cNvSpPr txBox="1"/>
          <p:nvPr>
            <p:ph idx="3" type="subTitle"/>
          </p:nvPr>
        </p:nvSpPr>
        <p:spPr>
          <a:xfrm>
            <a:off x="6198575" y="2857300"/>
            <a:ext cx="16965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100"/>
              <a:buNone/>
              <a:defRPr/>
            </a:lvl1pPr>
            <a:lvl2pPr lvl="1" rtl="0" algn="ctr">
              <a:lnSpc>
                <a:spcPct val="100000"/>
              </a:lnSpc>
              <a:spcBef>
                <a:spcPts val="0"/>
              </a:spcBef>
              <a:spcAft>
                <a:spcPts val="0"/>
              </a:spcAft>
              <a:buSzPts val="1100"/>
              <a:buNone/>
              <a:defRPr/>
            </a:lvl2pPr>
            <a:lvl3pPr lvl="2" rtl="0" algn="ctr">
              <a:lnSpc>
                <a:spcPct val="100000"/>
              </a:lnSpc>
              <a:spcBef>
                <a:spcPts val="0"/>
              </a:spcBef>
              <a:spcAft>
                <a:spcPts val="0"/>
              </a:spcAft>
              <a:buSzPts val="1100"/>
              <a:buNone/>
              <a:defRPr/>
            </a:lvl3pPr>
            <a:lvl4pPr lvl="3" rtl="0" algn="ctr">
              <a:lnSpc>
                <a:spcPct val="100000"/>
              </a:lnSpc>
              <a:spcBef>
                <a:spcPts val="0"/>
              </a:spcBef>
              <a:spcAft>
                <a:spcPts val="0"/>
              </a:spcAft>
              <a:buSzPts val="1100"/>
              <a:buNone/>
              <a:defRPr/>
            </a:lvl4pPr>
            <a:lvl5pPr lvl="4" rtl="0" algn="ctr">
              <a:lnSpc>
                <a:spcPct val="100000"/>
              </a:lnSpc>
              <a:spcBef>
                <a:spcPts val="0"/>
              </a:spcBef>
              <a:spcAft>
                <a:spcPts val="0"/>
              </a:spcAft>
              <a:buSzPts val="1100"/>
              <a:buNone/>
              <a:defRPr/>
            </a:lvl5pPr>
            <a:lvl6pPr lvl="5" rtl="0" algn="ctr">
              <a:lnSpc>
                <a:spcPct val="100000"/>
              </a:lnSpc>
              <a:spcBef>
                <a:spcPts val="0"/>
              </a:spcBef>
              <a:spcAft>
                <a:spcPts val="0"/>
              </a:spcAft>
              <a:buSzPts val="1100"/>
              <a:buNone/>
              <a:defRPr/>
            </a:lvl6pPr>
            <a:lvl7pPr lvl="6" rtl="0" algn="ctr">
              <a:lnSpc>
                <a:spcPct val="100000"/>
              </a:lnSpc>
              <a:spcBef>
                <a:spcPts val="0"/>
              </a:spcBef>
              <a:spcAft>
                <a:spcPts val="0"/>
              </a:spcAft>
              <a:buSzPts val="1100"/>
              <a:buNone/>
              <a:defRPr/>
            </a:lvl7pPr>
            <a:lvl8pPr lvl="7" rtl="0" algn="ctr">
              <a:lnSpc>
                <a:spcPct val="100000"/>
              </a:lnSpc>
              <a:spcBef>
                <a:spcPts val="0"/>
              </a:spcBef>
              <a:spcAft>
                <a:spcPts val="0"/>
              </a:spcAft>
              <a:buSzPts val="1100"/>
              <a:buNone/>
              <a:defRPr/>
            </a:lvl8pPr>
            <a:lvl9pPr lvl="8" rtl="0" algn="ctr">
              <a:lnSpc>
                <a:spcPct val="100000"/>
              </a:lnSpc>
              <a:spcBef>
                <a:spcPts val="0"/>
              </a:spcBef>
              <a:spcAft>
                <a:spcPts val="0"/>
              </a:spcAft>
              <a:buSzPts val="1100"/>
              <a:buNone/>
              <a:defRPr/>
            </a:lvl9pPr>
          </a:lstStyle>
          <a:p/>
        </p:txBody>
      </p:sp>
      <p:sp>
        <p:nvSpPr>
          <p:cNvPr id="154" name="Google Shape;154;p10"/>
          <p:cNvSpPr txBox="1"/>
          <p:nvPr>
            <p:ph type="ctrTitle"/>
          </p:nvPr>
        </p:nvSpPr>
        <p:spPr>
          <a:xfrm>
            <a:off x="1350163" y="1774150"/>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55" name="Google Shape;155;p10"/>
          <p:cNvSpPr txBox="1"/>
          <p:nvPr>
            <p:ph idx="4" type="ctrTitle"/>
          </p:nvPr>
        </p:nvSpPr>
        <p:spPr>
          <a:xfrm>
            <a:off x="3824988" y="1774150"/>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56" name="Google Shape;156;p10"/>
          <p:cNvSpPr txBox="1"/>
          <p:nvPr>
            <p:ph idx="5" type="ctrTitle"/>
          </p:nvPr>
        </p:nvSpPr>
        <p:spPr>
          <a:xfrm>
            <a:off x="6299838" y="1774150"/>
            <a:ext cx="14940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400"/>
              <a:buFont typeface="Permanent Marker"/>
              <a:buNone/>
              <a:defRPr sz="1400">
                <a:latin typeface="Permanent Marker"/>
                <a:ea typeface="Permanent Marker"/>
                <a:cs typeface="Permanent Marker"/>
                <a:sym typeface="Permanent Marker"/>
              </a:defRPr>
            </a:lvl1pPr>
            <a:lvl2pPr lvl="1" rtl="0" algn="ctr">
              <a:spcBef>
                <a:spcPts val="0"/>
              </a:spcBef>
              <a:spcAft>
                <a:spcPts val="0"/>
              </a:spcAft>
              <a:buSzPts val="1400"/>
              <a:buFont typeface="Permanent Marker"/>
              <a:buNone/>
              <a:defRPr sz="1400">
                <a:latin typeface="Permanent Marker"/>
                <a:ea typeface="Permanent Marker"/>
                <a:cs typeface="Permanent Marker"/>
                <a:sym typeface="Permanent Marker"/>
              </a:defRPr>
            </a:lvl2pPr>
            <a:lvl3pPr lvl="2" rtl="0" algn="ctr">
              <a:spcBef>
                <a:spcPts val="0"/>
              </a:spcBef>
              <a:spcAft>
                <a:spcPts val="0"/>
              </a:spcAft>
              <a:buSzPts val="1400"/>
              <a:buFont typeface="Permanent Marker"/>
              <a:buNone/>
              <a:defRPr sz="1400">
                <a:latin typeface="Permanent Marker"/>
                <a:ea typeface="Permanent Marker"/>
                <a:cs typeface="Permanent Marker"/>
                <a:sym typeface="Permanent Marker"/>
              </a:defRPr>
            </a:lvl3pPr>
            <a:lvl4pPr lvl="3" rtl="0" algn="ctr">
              <a:spcBef>
                <a:spcPts val="0"/>
              </a:spcBef>
              <a:spcAft>
                <a:spcPts val="0"/>
              </a:spcAft>
              <a:buSzPts val="1400"/>
              <a:buFont typeface="Permanent Marker"/>
              <a:buNone/>
              <a:defRPr sz="1400">
                <a:latin typeface="Permanent Marker"/>
                <a:ea typeface="Permanent Marker"/>
                <a:cs typeface="Permanent Marker"/>
                <a:sym typeface="Permanent Marker"/>
              </a:defRPr>
            </a:lvl4pPr>
            <a:lvl5pPr lvl="4" rtl="0" algn="ctr">
              <a:spcBef>
                <a:spcPts val="0"/>
              </a:spcBef>
              <a:spcAft>
                <a:spcPts val="0"/>
              </a:spcAft>
              <a:buSzPts val="1400"/>
              <a:buFont typeface="Permanent Marker"/>
              <a:buNone/>
              <a:defRPr sz="1400">
                <a:latin typeface="Permanent Marker"/>
                <a:ea typeface="Permanent Marker"/>
                <a:cs typeface="Permanent Marker"/>
                <a:sym typeface="Permanent Marker"/>
              </a:defRPr>
            </a:lvl5pPr>
            <a:lvl6pPr lvl="5" rtl="0" algn="ctr">
              <a:spcBef>
                <a:spcPts val="0"/>
              </a:spcBef>
              <a:spcAft>
                <a:spcPts val="0"/>
              </a:spcAft>
              <a:buSzPts val="1400"/>
              <a:buFont typeface="Permanent Marker"/>
              <a:buNone/>
              <a:defRPr sz="1400">
                <a:latin typeface="Permanent Marker"/>
                <a:ea typeface="Permanent Marker"/>
                <a:cs typeface="Permanent Marker"/>
                <a:sym typeface="Permanent Marker"/>
              </a:defRPr>
            </a:lvl6pPr>
            <a:lvl7pPr lvl="6" rtl="0" algn="ctr">
              <a:spcBef>
                <a:spcPts val="0"/>
              </a:spcBef>
              <a:spcAft>
                <a:spcPts val="0"/>
              </a:spcAft>
              <a:buSzPts val="1400"/>
              <a:buFont typeface="Permanent Marker"/>
              <a:buNone/>
              <a:defRPr sz="1400">
                <a:latin typeface="Permanent Marker"/>
                <a:ea typeface="Permanent Marker"/>
                <a:cs typeface="Permanent Marker"/>
                <a:sym typeface="Permanent Marker"/>
              </a:defRPr>
            </a:lvl7pPr>
            <a:lvl8pPr lvl="7" rtl="0" algn="ctr">
              <a:spcBef>
                <a:spcPts val="0"/>
              </a:spcBef>
              <a:spcAft>
                <a:spcPts val="0"/>
              </a:spcAft>
              <a:buSzPts val="1400"/>
              <a:buFont typeface="Permanent Marker"/>
              <a:buNone/>
              <a:defRPr sz="1400">
                <a:latin typeface="Permanent Marker"/>
                <a:ea typeface="Permanent Marker"/>
                <a:cs typeface="Permanent Marker"/>
                <a:sym typeface="Permanent Marker"/>
              </a:defRPr>
            </a:lvl8pPr>
            <a:lvl9pPr lvl="8" rtl="0" algn="ctr">
              <a:spcBef>
                <a:spcPts val="0"/>
              </a:spcBef>
              <a:spcAft>
                <a:spcPts val="0"/>
              </a:spcAft>
              <a:buSzPts val="1400"/>
              <a:buFont typeface="Permanent Marker"/>
              <a:buNone/>
              <a:defRPr sz="1400">
                <a:latin typeface="Permanent Marker"/>
                <a:ea typeface="Permanent Marker"/>
                <a:cs typeface="Permanent Marker"/>
                <a:sym typeface="Permanent Marker"/>
              </a:defRPr>
            </a:lvl9pPr>
          </a:lstStyle>
          <a:p/>
        </p:txBody>
      </p:sp>
      <p:sp>
        <p:nvSpPr>
          <p:cNvPr id="157" name="Google Shape;157;p10"/>
          <p:cNvSpPr txBox="1"/>
          <p:nvPr>
            <p:ph idx="6" type="ctrTitle"/>
          </p:nvPr>
        </p:nvSpPr>
        <p:spPr>
          <a:xfrm>
            <a:off x="2008800" y="516850"/>
            <a:ext cx="5126400" cy="732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2400"/>
              <a:buFont typeface="Permanent Marker"/>
              <a:buNone/>
              <a:defRPr sz="2400">
                <a:latin typeface="Permanent Marker"/>
                <a:ea typeface="Permanent Marker"/>
                <a:cs typeface="Permanent Marker"/>
                <a:sym typeface="Permanent Marker"/>
              </a:defRPr>
            </a:lvl1pPr>
            <a:lvl2pPr lvl="1" rtl="0" algn="ctr">
              <a:spcBef>
                <a:spcPts val="0"/>
              </a:spcBef>
              <a:spcAft>
                <a:spcPts val="0"/>
              </a:spcAft>
              <a:buSzPts val="3000"/>
              <a:buFont typeface="Permanent Marker"/>
              <a:buNone/>
              <a:defRPr sz="3000">
                <a:latin typeface="Permanent Marker"/>
                <a:ea typeface="Permanent Marker"/>
                <a:cs typeface="Permanent Marker"/>
                <a:sym typeface="Permanent Marker"/>
              </a:defRPr>
            </a:lvl2pPr>
            <a:lvl3pPr lvl="2" rtl="0" algn="ctr">
              <a:spcBef>
                <a:spcPts val="0"/>
              </a:spcBef>
              <a:spcAft>
                <a:spcPts val="0"/>
              </a:spcAft>
              <a:buSzPts val="3000"/>
              <a:buFont typeface="Permanent Marker"/>
              <a:buNone/>
              <a:defRPr sz="3000">
                <a:latin typeface="Permanent Marker"/>
                <a:ea typeface="Permanent Marker"/>
                <a:cs typeface="Permanent Marker"/>
                <a:sym typeface="Permanent Marker"/>
              </a:defRPr>
            </a:lvl3pPr>
            <a:lvl4pPr lvl="3" rtl="0" algn="ctr">
              <a:spcBef>
                <a:spcPts val="0"/>
              </a:spcBef>
              <a:spcAft>
                <a:spcPts val="0"/>
              </a:spcAft>
              <a:buSzPts val="3000"/>
              <a:buFont typeface="Permanent Marker"/>
              <a:buNone/>
              <a:defRPr sz="3000">
                <a:latin typeface="Permanent Marker"/>
                <a:ea typeface="Permanent Marker"/>
                <a:cs typeface="Permanent Marker"/>
                <a:sym typeface="Permanent Marker"/>
              </a:defRPr>
            </a:lvl4pPr>
            <a:lvl5pPr lvl="4" rtl="0" algn="ctr">
              <a:spcBef>
                <a:spcPts val="0"/>
              </a:spcBef>
              <a:spcAft>
                <a:spcPts val="0"/>
              </a:spcAft>
              <a:buSzPts val="3000"/>
              <a:buFont typeface="Permanent Marker"/>
              <a:buNone/>
              <a:defRPr sz="3000">
                <a:latin typeface="Permanent Marker"/>
                <a:ea typeface="Permanent Marker"/>
                <a:cs typeface="Permanent Marker"/>
                <a:sym typeface="Permanent Marker"/>
              </a:defRPr>
            </a:lvl5pPr>
            <a:lvl6pPr lvl="5" rtl="0" algn="ctr">
              <a:spcBef>
                <a:spcPts val="0"/>
              </a:spcBef>
              <a:spcAft>
                <a:spcPts val="0"/>
              </a:spcAft>
              <a:buSzPts val="3000"/>
              <a:buFont typeface="Permanent Marker"/>
              <a:buNone/>
              <a:defRPr sz="3000">
                <a:latin typeface="Permanent Marker"/>
                <a:ea typeface="Permanent Marker"/>
                <a:cs typeface="Permanent Marker"/>
                <a:sym typeface="Permanent Marker"/>
              </a:defRPr>
            </a:lvl6pPr>
            <a:lvl7pPr lvl="6" rtl="0" algn="ctr">
              <a:spcBef>
                <a:spcPts val="0"/>
              </a:spcBef>
              <a:spcAft>
                <a:spcPts val="0"/>
              </a:spcAft>
              <a:buSzPts val="3000"/>
              <a:buFont typeface="Permanent Marker"/>
              <a:buNone/>
              <a:defRPr sz="3000">
                <a:latin typeface="Permanent Marker"/>
                <a:ea typeface="Permanent Marker"/>
                <a:cs typeface="Permanent Marker"/>
                <a:sym typeface="Permanent Marker"/>
              </a:defRPr>
            </a:lvl7pPr>
            <a:lvl8pPr lvl="7" rtl="0" algn="ctr">
              <a:spcBef>
                <a:spcPts val="0"/>
              </a:spcBef>
              <a:spcAft>
                <a:spcPts val="0"/>
              </a:spcAft>
              <a:buSzPts val="3000"/>
              <a:buFont typeface="Permanent Marker"/>
              <a:buNone/>
              <a:defRPr sz="3000">
                <a:latin typeface="Permanent Marker"/>
                <a:ea typeface="Permanent Marker"/>
                <a:cs typeface="Permanent Marker"/>
                <a:sym typeface="Permanent Marker"/>
              </a:defRPr>
            </a:lvl8pPr>
            <a:lvl9pPr lvl="8" rtl="0" algn="ctr">
              <a:spcBef>
                <a:spcPts val="0"/>
              </a:spcBef>
              <a:spcAft>
                <a:spcPts val="0"/>
              </a:spcAft>
              <a:buSzPts val="3000"/>
              <a:buFont typeface="Permanent Marker"/>
              <a:buNone/>
              <a:defRPr sz="3000">
                <a:latin typeface="Permanent Marker"/>
                <a:ea typeface="Permanent Marker"/>
                <a:cs typeface="Permanent Marker"/>
                <a:sym typeface="Permanent Marke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Permanent Marker"/>
              <a:buNone/>
              <a:defRPr sz="2800">
                <a:latin typeface="Permanent Marker"/>
                <a:ea typeface="Permanent Marker"/>
                <a:cs typeface="Permanent Marker"/>
                <a:sym typeface="Permanent Marker"/>
              </a:defRPr>
            </a:lvl1pPr>
            <a:lvl2pPr lvl="1">
              <a:spcBef>
                <a:spcPts val="0"/>
              </a:spcBef>
              <a:spcAft>
                <a:spcPts val="0"/>
              </a:spcAft>
              <a:buSzPts val="2800"/>
              <a:buNone/>
              <a:defRPr sz="2800"/>
            </a:lvl2pPr>
            <a:lvl3pPr lvl="2">
              <a:spcBef>
                <a:spcPts val="0"/>
              </a:spcBef>
              <a:spcAft>
                <a:spcPts val="0"/>
              </a:spcAft>
              <a:buSzPts val="2800"/>
              <a:buNone/>
              <a:defRPr sz="2800"/>
            </a:lvl3pPr>
            <a:lvl4pPr lvl="3">
              <a:spcBef>
                <a:spcPts val="0"/>
              </a:spcBef>
              <a:spcAft>
                <a:spcPts val="0"/>
              </a:spcAft>
              <a:buSzPts val="2800"/>
              <a:buNone/>
              <a:defRPr sz="2800"/>
            </a:lvl4pPr>
            <a:lvl5pPr lvl="4">
              <a:spcBef>
                <a:spcPts val="0"/>
              </a:spcBef>
              <a:spcAft>
                <a:spcPts val="0"/>
              </a:spcAft>
              <a:buSzPts val="2800"/>
              <a:buNone/>
              <a:defRPr sz="2800"/>
            </a:lvl5pPr>
            <a:lvl6pPr lvl="5">
              <a:spcBef>
                <a:spcPts val="0"/>
              </a:spcBef>
              <a:spcAft>
                <a:spcPts val="0"/>
              </a:spcAft>
              <a:buSzPts val="2800"/>
              <a:buNone/>
              <a:defRPr sz="2800"/>
            </a:lvl6pPr>
            <a:lvl7pPr lvl="6">
              <a:spcBef>
                <a:spcPts val="0"/>
              </a:spcBef>
              <a:spcAft>
                <a:spcPts val="0"/>
              </a:spcAft>
              <a:buSzPts val="2800"/>
              <a:buNone/>
              <a:defRPr sz="2800"/>
            </a:lvl7pPr>
            <a:lvl8pPr lvl="7">
              <a:spcBef>
                <a:spcPts val="0"/>
              </a:spcBef>
              <a:spcAft>
                <a:spcPts val="0"/>
              </a:spcAft>
              <a:buSzPts val="2800"/>
              <a:buNone/>
              <a:defRPr sz="2800"/>
            </a:lvl8pPr>
            <a:lvl9pPr lvl="8">
              <a:spcBef>
                <a:spcPts val="0"/>
              </a:spcBef>
              <a:spcAft>
                <a:spcPts val="0"/>
              </a:spcAft>
              <a:buSzPts val="2800"/>
              <a:buNone/>
              <a:defRPr sz="2800"/>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98450" lvl="0" marL="457200">
              <a:lnSpc>
                <a:spcPct val="115000"/>
              </a:lnSpc>
              <a:spcBef>
                <a:spcPts val="0"/>
              </a:spcBef>
              <a:spcAft>
                <a:spcPts val="0"/>
              </a:spcAft>
              <a:buSzPts val="1100"/>
              <a:buFont typeface="Comfortaa"/>
              <a:buChar char="●"/>
              <a:defRPr sz="1100">
                <a:latin typeface="Comfortaa"/>
                <a:ea typeface="Comfortaa"/>
                <a:cs typeface="Comfortaa"/>
                <a:sym typeface="Comfortaa"/>
              </a:defRPr>
            </a:lvl1pPr>
            <a:lvl2pPr indent="-298450" lvl="1" marL="914400">
              <a:lnSpc>
                <a:spcPct val="115000"/>
              </a:lnSpc>
              <a:spcBef>
                <a:spcPts val="1600"/>
              </a:spcBef>
              <a:spcAft>
                <a:spcPts val="0"/>
              </a:spcAft>
              <a:buSzPts val="1100"/>
              <a:buFont typeface="Comfortaa"/>
              <a:buChar char="○"/>
              <a:defRPr sz="1100">
                <a:latin typeface="Comfortaa"/>
                <a:ea typeface="Comfortaa"/>
                <a:cs typeface="Comfortaa"/>
                <a:sym typeface="Comfortaa"/>
              </a:defRPr>
            </a:lvl2pPr>
            <a:lvl3pPr indent="-298450" lvl="2" marL="1371600">
              <a:lnSpc>
                <a:spcPct val="115000"/>
              </a:lnSpc>
              <a:spcBef>
                <a:spcPts val="1600"/>
              </a:spcBef>
              <a:spcAft>
                <a:spcPts val="0"/>
              </a:spcAft>
              <a:buSzPts val="1100"/>
              <a:buFont typeface="Comfortaa"/>
              <a:buChar char="■"/>
              <a:defRPr sz="1100">
                <a:latin typeface="Comfortaa"/>
                <a:ea typeface="Comfortaa"/>
                <a:cs typeface="Comfortaa"/>
                <a:sym typeface="Comfortaa"/>
              </a:defRPr>
            </a:lvl3pPr>
            <a:lvl4pPr indent="-298450" lvl="3" marL="1828800">
              <a:lnSpc>
                <a:spcPct val="115000"/>
              </a:lnSpc>
              <a:spcBef>
                <a:spcPts val="1600"/>
              </a:spcBef>
              <a:spcAft>
                <a:spcPts val="0"/>
              </a:spcAft>
              <a:buSzPts val="1100"/>
              <a:buFont typeface="Comfortaa"/>
              <a:buChar char="●"/>
              <a:defRPr sz="1100">
                <a:latin typeface="Comfortaa"/>
                <a:ea typeface="Comfortaa"/>
                <a:cs typeface="Comfortaa"/>
                <a:sym typeface="Comfortaa"/>
              </a:defRPr>
            </a:lvl4pPr>
            <a:lvl5pPr indent="-298450" lvl="4" marL="2286000">
              <a:lnSpc>
                <a:spcPct val="115000"/>
              </a:lnSpc>
              <a:spcBef>
                <a:spcPts val="1600"/>
              </a:spcBef>
              <a:spcAft>
                <a:spcPts val="0"/>
              </a:spcAft>
              <a:buSzPts val="1100"/>
              <a:buFont typeface="Comfortaa"/>
              <a:buChar char="○"/>
              <a:defRPr sz="1100">
                <a:latin typeface="Comfortaa"/>
                <a:ea typeface="Comfortaa"/>
                <a:cs typeface="Comfortaa"/>
                <a:sym typeface="Comfortaa"/>
              </a:defRPr>
            </a:lvl5pPr>
            <a:lvl6pPr indent="-298450" lvl="5" marL="2743200">
              <a:lnSpc>
                <a:spcPct val="115000"/>
              </a:lnSpc>
              <a:spcBef>
                <a:spcPts val="1600"/>
              </a:spcBef>
              <a:spcAft>
                <a:spcPts val="0"/>
              </a:spcAft>
              <a:buSzPts val="1100"/>
              <a:buFont typeface="Comfortaa"/>
              <a:buChar char="■"/>
              <a:defRPr sz="1100">
                <a:latin typeface="Comfortaa"/>
                <a:ea typeface="Comfortaa"/>
                <a:cs typeface="Comfortaa"/>
                <a:sym typeface="Comfortaa"/>
              </a:defRPr>
            </a:lvl6pPr>
            <a:lvl7pPr indent="-298450" lvl="6" marL="3200400">
              <a:lnSpc>
                <a:spcPct val="115000"/>
              </a:lnSpc>
              <a:spcBef>
                <a:spcPts val="1600"/>
              </a:spcBef>
              <a:spcAft>
                <a:spcPts val="0"/>
              </a:spcAft>
              <a:buSzPts val="1100"/>
              <a:buFont typeface="Comfortaa"/>
              <a:buChar char="●"/>
              <a:defRPr sz="1100">
                <a:latin typeface="Comfortaa"/>
                <a:ea typeface="Comfortaa"/>
                <a:cs typeface="Comfortaa"/>
                <a:sym typeface="Comfortaa"/>
              </a:defRPr>
            </a:lvl7pPr>
            <a:lvl8pPr indent="-298450" lvl="7" marL="3657600">
              <a:lnSpc>
                <a:spcPct val="115000"/>
              </a:lnSpc>
              <a:spcBef>
                <a:spcPts val="1600"/>
              </a:spcBef>
              <a:spcAft>
                <a:spcPts val="0"/>
              </a:spcAft>
              <a:buSzPts val="1100"/>
              <a:buFont typeface="Comfortaa"/>
              <a:buChar char="○"/>
              <a:defRPr sz="1100">
                <a:latin typeface="Comfortaa"/>
                <a:ea typeface="Comfortaa"/>
                <a:cs typeface="Comfortaa"/>
                <a:sym typeface="Comfortaa"/>
              </a:defRPr>
            </a:lvl8pPr>
            <a:lvl9pPr indent="-298450" lvl="8" marL="4114800">
              <a:lnSpc>
                <a:spcPct val="115000"/>
              </a:lnSpc>
              <a:spcBef>
                <a:spcPts val="1600"/>
              </a:spcBef>
              <a:spcAft>
                <a:spcPts val="1600"/>
              </a:spcAft>
              <a:buSzPts val="1100"/>
              <a:buFont typeface="Comfortaa"/>
              <a:buChar char="■"/>
              <a:defRPr sz="1100">
                <a:latin typeface="Comfortaa"/>
                <a:ea typeface="Comfortaa"/>
                <a:cs typeface="Comfortaa"/>
                <a:sym typeface="Comforta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23" name="Shape 323"/>
        <p:cNvGrpSpPr/>
        <p:nvPr/>
      </p:nvGrpSpPr>
      <p:grpSpPr>
        <a:xfrm>
          <a:off x="0" y="0"/>
          <a:ext cx="0" cy="0"/>
          <a:chOff x="0" y="0"/>
          <a:chExt cx="0" cy="0"/>
        </a:xfrm>
      </p:grpSpPr>
      <p:sp>
        <p:nvSpPr>
          <p:cNvPr id="324" name="Google Shape;324;p21"/>
          <p:cNvSpPr txBox="1"/>
          <p:nvPr>
            <p:ph type="ctrTitle"/>
          </p:nvPr>
        </p:nvSpPr>
        <p:spPr>
          <a:xfrm>
            <a:off x="311700" y="1712438"/>
            <a:ext cx="8520600" cy="1456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4400"/>
              <a:t>Closing Circle</a:t>
            </a:r>
            <a:endParaRPr b="1" sz="4400"/>
          </a:p>
          <a:p>
            <a:pPr indent="0" lvl="0" marL="0" rtl="0" algn="ctr">
              <a:spcBef>
                <a:spcPts val="0"/>
              </a:spcBef>
              <a:spcAft>
                <a:spcPts val="0"/>
              </a:spcAft>
              <a:buNone/>
            </a:pPr>
            <a:r>
              <a:rPr b="1" lang="en" sz="4400"/>
              <a:t>Reflection Prompts</a:t>
            </a:r>
            <a:endParaRPr b="1" sz="4400"/>
          </a:p>
        </p:txBody>
      </p:sp>
      <p:grpSp>
        <p:nvGrpSpPr>
          <p:cNvPr id="325" name="Google Shape;325;p21"/>
          <p:cNvGrpSpPr/>
          <p:nvPr/>
        </p:nvGrpSpPr>
        <p:grpSpPr>
          <a:xfrm>
            <a:off x="-75881" y="2283499"/>
            <a:ext cx="772313" cy="497910"/>
            <a:chOff x="-75881" y="2283499"/>
            <a:chExt cx="772313" cy="497910"/>
          </a:xfrm>
        </p:grpSpPr>
        <p:sp>
          <p:nvSpPr>
            <p:cNvPr id="326" name="Google Shape;326;p21"/>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1"/>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8" name="Google Shape;328;p21"/>
          <p:cNvGrpSpPr/>
          <p:nvPr/>
        </p:nvGrpSpPr>
        <p:grpSpPr>
          <a:xfrm>
            <a:off x="6344466" y="154501"/>
            <a:ext cx="420904" cy="498241"/>
            <a:chOff x="5350141" y="100301"/>
            <a:chExt cx="420904" cy="498241"/>
          </a:xfrm>
        </p:grpSpPr>
        <p:sp>
          <p:nvSpPr>
            <p:cNvPr id="329" name="Google Shape;329;p21"/>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1"/>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1" name="Google Shape;331;p21"/>
          <p:cNvGrpSpPr/>
          <p:nvPr/>
        </p:nvGrpSpPr>
        <p:grpSpPr>
          <a:xfrm>
            <a:off x="8084663" y="3138245"/>
            <a:ext cx="1026629" cy="1056842"/>
            <a:chOff x="8084663" y="3138245"/>
            <a:chExt cx="1026629" cy="1056842"/>
          </a:xfrm>
        </p:grpSpPr>
        <p:sp>
          <p:nvSpPr>
            <p:cNvPr id="332" name="Google Shape;332;p21"/>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1"/>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1"/>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1"/>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1"/>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21"/>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8" name="Google Shape;338;p21"/>
          <p:cNvGrpSpPr/>
          <p:nvPr/>
        </p:nvGrpSpPr>
        <p:grpSpPr>
          <a:xfrm>
            <a:off x="734290" y="251983"/>
            <a:ext cx="800177" cy="752193"/>
            <a:chOff x="734290" y="251983"/>
            <a:chExt cx="800177" cy="752193"/>
          </a:xfrm>
        </p:grpSpPr>
        <p:sp>
          <p:nvSpPr>
            <p:cNvPr id="339" name="Google Shape;339;p21"/>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1"/>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1" name="Google Shape;341;p21"/>
          <p:cNvGrpSpPr/>
          <p:nvPr/>
        </p:nvGrpSpPr>
        <p:grpSpPr>
          <a:xfrm>
            <a:off x="2247971" y="540505"/>
            <a:ext cx="152954" cy="60030"/>
            <a:chOff x="2857571" y="1302505"/>
            <a:chExt cx="152954" cy="60030"/>
          </a:xfrm>
        </p:grpSpPr>
        <p:sp>
          <p:nvSpPr>
            <p:cNvPr id="342" name="Google Shape;342;p21"/>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1"/>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4" name="Google Shape;344;p21"/>
          <p:cNvGrpSpPr/>
          <p:nvPr/>
        </p:nvGrpSpPr>
        <p:grpSpPr>
          <a:xfrm>
            <a:off x="4925308" y="-46347"/>
            <a:ext cx="820760" cy="899951"/>
            <a:chOff x="4554058" y="287028"/>
            <a:chExt cx="820760" cy="899951"/>
          </a:xfrm>
        </p:grpSpPr>
        <p:grpSp>
          <p:nvGrpSpPr>
            <p:cNvPr id="345" name="Google Shape;345;p21"/>
            <p:cNvGrpSpPr/>
            <p:nvPr/>
          </p:nvGrpSpPr>
          <p:grpSpPr>
            <a:xfrm>
              <a:off x="4554058" y="287028"/>
              <a:ext cx="820760" cy="807258"/>
              <a:chOff x="4554058" y="287028"/>
              <a:chExt cx="820760" cy="807258"/>
            </a:xfrm>
          </p:grpSpPr>
          <p:sp>
            <p:nvSpPr>
              <p:cNvPr id="346" name="Google Shape;346;p21"/>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21"/>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8" name="Google Shape;348;p21"/>
            <p:cNvGrpSpPr/>
            <p:nvPr/>
          </p:nvGrpSpPr>
          <p:grpSpPr>
            <a:xfrm>
              <a:off x="5063947" y="1041305"/>
              <a:ext cx="89912" cy="145673"/>
              <a:chOff x="5063947" y="1041305"/>
              <a:chExt cx="89912" cy="145673"/>
            </a:xfrm>
          </p:grpSpPr>
          <p:sp>
            <p:nvSpPr>
              <p:cNvPr id="349" name="Google Shape;349;p21"/>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21"/>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51" name="Google Shape;351;p21"/>
          <p:cNvGrpSpPr/>
          <p:nvPr/>
        </p:nvGrpSpPr>
        <p:grpSpPr>
          <a:xfrm>
            <a:off x="7100592" y="-366483"/>
            <a:ext cx="638917" cy="1022558"/>
            <a:chOff x="7100592" y="-366483"/>
            <a:chExt cx="638917" cy="1022558"/>
          </a:xfrm>
        </p:grpSpPr>
        <p:sp>
          <p:nvSpPr>
            <p:cNvPr id="352" name="Google Shape;352;p21"/>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21"/>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21"/>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21"/>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6" name="Google Shape;356;p21"/>
          <p:cNvGrpSpPr/>
          <p:nvPr/>
        </p:nvGrpSpPr>
        <p:grpSpPr>
          <a:xfrm>
            <a:off x="5910718" y="-131360"/>
            <a:ext cx="105830" cy="85015"/>
            <a:chOff x="5910718" y="-131360"/>
            <a:chExt cx="105830" cy="85015"/>
          </a:xfrm>
        </p:grpSpPr>
        <p:sp>
          <p:nvSpPr>
            <p:cNvPr id="357" name="Google Shape;357;p21"/>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1"/>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59" name="Google Shape;359;p21"/>
          <p:cNvGrpSpPr/>
          <p:nvPr/>
        </p:nvGrpSpPr>
        <p:grpSpPr>
          <a:xfrm>
            <a:off x="3894690" y="-306155"/>
            <a:ext cx="432221" cy="578920"/>
            <a:chOff x="3894690" y="-306155"/>
            <a:chExt cx="432221" cy="578920"/>
          </a:xfrm>
        </p:grpSpPr>
        <p:sp>
          <p:nvSpPr>
            <p:cNvPr id="360" name="Google Shape;360;p21"/>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61" name="Google Shape;361;p21"/>
            <p:cNvGrpSpPr/>
            <p:nvPr/>
          </p:nvGrpSpPr>
          <p:grpSpPr>
            <a:xfrm>
              <a:off x="3894690" y="-306155"/>
              <a:ext cx="98086" cy="107551"/>
              <a:chOff x="3894690" y="-306155"/>
              <a:chExt cx="98086" cy="107551"/>
            </a:xfrm>
          </p:grpSpPr>
          <p:sp>
            <p:nvSpPr>
              <p:cNvPr id="362" name="Google Shape;362;p21"/>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1"/>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64" name="Google Shape;364;p21"/>
          <p:cNvGrpSpPr/>
          <p:nvPr/>
        </p:nvGrpSpPr>
        <p:grpSpPr>
          <a:xfrm>
            <a:off x="2775700" y="-243577"/>
            <a:ext cx="641763" cy="660328"/>
            <a:chOff x="2775700" y="-243577"/>
            <a:chExt cx="641763" cy="660328"/>
          </a:xfrm>
        </p:grpSpPr>
        <p:grpSp>
          <p:nvGrpSpPr>
            <p:cNvPr id="365" name="Google Shape;365;p21"/>
            <p:cNvGrpSpPr/>
            <p:nvPr/>
          </p:nvGrpSpPr>
          <p:grpSpPr>
            <a:xfrm>
              <a:off x="2880967" y="-159588"/>
              <a:ext cx="536496" cy="576339"/>
              <a:chOff x="2880967" y="-159588"/>
              <a:chExt cx="536496" cy="576339"/>
            </a:xfrm>
          </p:grpSpPr>
          <p:sp>
            <p:nvSpPr>
              <p:cNvPr id="366" name="Google Shape;366;p21"/>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1"/>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8" name="Google Shape;368;p21"/>
            <p:cNvGrpSpPr/>
            <p:nvPr/>
          </p:nvGrpSpPr>
          <p:grpSpPr>
            <a:xfrm>
              <a:off x="2775700" y="-243577"/>
              <a:ext cx="100965" cy="123965"/>
              <a:chOff x="2775700" y="-243577"/>
              <a:chExt cx="100965" cy="123965"/>
            </a:xfrm>
          </p:grpSpPr>
          <p:sp>
            <p:nvSpPr>
              <p:cNvPr id="369" name="Google Shape;369;p21"/>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1"/>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71" name="Google Shape;371;p21"/>
          <p:cNvGrpSpPr/>
          <p:nvPr/>
        </p:nvGrpSpPr>
        <p:grpSpPr>
          <a:xfrm>
            <a:off x="1588573" y="-296128"/>
            <a:ext cx="730914" cy="557013"/>
            <a:chOff x="1588573" y="-296128"/>
            <a:chExt cx="730914" cy="557013"/>
          </a:xfrm>
        </p:grpSpPr>
        <p:sp>
          <p:nvSpPr>
            <p:cNvPr id="372" name="Google Shape;372;p21"/>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3" name="Google Shape;373;p21"/>
            <p:cNvGrpSpPr/>
            <p:nvPr/>
          </p:nvGrpSpPr>
          <p:grpSpPr>
            <a:xfrm>
              <a:off x="2028140" y="-296128"/>
              <a:ext cx="162319" cy="81341"/>
              <a:chOff x="2028140" y="-296128"/>
              <a:chExt cx="162319" cy="81341"/>
            </a:xfrm>
          </p:grpSpPr>
          <p:sp>
            <p:nvSpPr>
              <p:cNvPr id="374" name="Google Shape;374;p21"/>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21"/>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76" name="Google Shape;376;p21"/>
          <p:cNvGrpSpPr/>
          <p:nvPr/>
        </p:nvGrpSpPr>
        <p:grpSpPr>
          <a:xfrm>
            <a:off x="291413" y="-295003"/>
            <a:ext cx="420937" cy="645006"/>
            <a:chOff x="291413" y="-295003"/>
            <a:chExt cx="420937" cy="645006"/>
          </a:xfrm>
        </p:grpSpPr>
        <p:sp>
          <p:nvSpPr>
            <p:cNvPr id="377" name="Google Shape;377;p21"/>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8" name="Google Shape;378;p21"/>
            <p:cNvGrpSpPr/>
            <p:nvPr/>
          </p:nvGrpSpPr>
          <p:grpSpPr>
            <a:xfrm>
              <a:off x="317622" y="261977"/>
              <a:ext cx="171618" cy="88026"/>
              <a:chOff x="317622" y="261977"/>
              <a:chExt cx="171618" cy="88026"/>
            </a:xfrm>
          </p:grpSpPr>
          <p:sp>
            <p:nvSpPr>
              <p:cNvPr id="379" name="Google Shape;379;p21"/>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1"/>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81" name="Google Shape;381;p21"/>
          <p:cNvGrpSpPr/>
          <p:nvPr/>
        </p:nvGrpSpPr>
        <p:grpSpPr>
          <a:xfrm>
            <a:off x="7485305" y="853612"/>
            <a:ext cx="693917" cy="709106"/>
            <a:chOff x="1214230" y="1280862"/>
            <a:chExt cx="693917" cy="709106"/>
          </a:xfrm>
        </p:grpSpPr>
        <p:sp>
          <p:nvSpPr>
            <p:cNvPr id="382" name="Google Shape;382;p21"/>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21"/>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21"/>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5" name="Google Shape;385;p21"/>
          <p:cNvGrpSpPr/>
          <p:nvPr/>
        </p:nvGrpSpPr>
        <p:grpSpPr>
          <a:xfrm>
            <a:off x="-182869" y="835238"/>
            <a:ext cx="1277205" cy="1131333"/>
            <a:chOff x="-182869" y="835238"/>
            <a:chExt cx="1277205" cy="1131333"/>
          </a:xfrm>
        </p:grpSpPr>
        <p:sp>
          <p:nvSpPr>
            <p:cNvPr id="386" name="Google Shape;386;p21"/>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87" name="Google Shape;387;p21"/>
            <p:cNvGrpSpPr/>
            <p:nvPr/>
          </p:nvGrpSpPr>
          <p:grpSpPr>
            <a:xfrm>
              <a:off x="454360" y="835238"/>
              <a:ext cx="112382" cy="56555"/>
              <a:chOff x="454360" y="835238"/>
              <a:chExt cx="112382" cy="56555"/>
            </a:xfrm>
          </p:grpSpPr>
          <p:sp>
            <p:nvSpPr>
              <p:cNvPr id="388" name="Google Shape;388;p21"/>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1"/>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90" name="Google Shape;390;p21"/>
            <p:cNvGrpSpPr/>
            <p:nvPr/>
          </p:nvGrpSpPr>
          <p:grpSpPr>
            <a:xfrm>
              <a:off x="588484" y="1891352"/>
              <a:ext cx="127241" cy="75219"/>
              <a:chOff x="588484" y="1891352"/>
              <a:chExt cx="127241" cy="75219"/>
            </a:xfrm>
          </p:grpSpPr>
          <p:sp>
            <p:nvSpPr>
              <p:cNvPr id="391" name="Google Shape;391;p21"/>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21"/>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393" name="Google Shape;393;p21"/>
          <p:cNvGrpSpPr/>
          <p:nvPr/>
        </p:nvGrpSpPr>
        <p:grpSpPr>
          <a:xfrm>
            <a:off x="1004821" y="2303619"/>
            <a:ext cx="413557" cy="605096"/>
            <a:chOff x="1004821" y="2303619"/>
            <a:chExt cx="413557" cy="605096"/>
          </a:xfrm>
        </p:grpSpPr>
        <p:grpSp>
          <p:nvGrpSpPr>
            <p:cNvPr id="394" name="Google Shape;394;p21"/>
            <p:cNvGrpSpPr/>
            <p:nvPr/>
          </p:nvGrpSpPr>
          <p:grpSpPr>
            <a:xfrm>
              <a:off x="1004821" y="2303619"/>
              <a:ext cx="344559" cy="605096"/>
              <a:chOff x="1004821" y="2303619"/>
              <a:chExt cx="344559" cy="605096"/>
            </a:xfrm>
          </p:grpSpPr>
          <p:sp>
            <p:nvSpPr>
              <p:cNvPr id="395" name="Google Shape;395;p21"/>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1"/>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1"/>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98" name="Google Shape;398;p21"/>
            <p:cNvGrpSpPr/>
            <p:nvPr/>
          </p:nvGrpSpPr>
          <p:grpSpPr>
            <a:xfrm>
              <a:off x="1332668" y="2362060"/>
              <a:ext cx="85710" cy="97126"/>
              <a:chOff x="1332668" y="2362060"/>
              <a:chExt cx="85710" cy="97126"/>
            </a:xfrm>
          </p:grpSpPr>
          <p:sp>
            <p:nvSpPr>
              <p:cNvPr id="399" name="Google Shape;399;p21"/>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21"/>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401" name="Google Shape;401;p21"/>
          <p:cNvGrpSpPr/>
          <p:nvPr/>
        </p:nvGrpSpPr>
        <p:grpSpPr>
          <a:xfrm>
            <a:off x="4857465" y="4188363"/>
            <a:ext cx="62909" cy="137996"/>
            <a:chOff x="2647665" y="2892963"/>
            <a:chExt cx="62909" cy="137996"/>
          </a:xfrm>
        </p:grpSpPr>
        <p:sp>
          <p:nvSpPr>
            <p:cNvPr id="402" name="Google Shape;402;p21"/>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21"/>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04" name="Google Shape;404;p21"/>
          <p:cNvGrpSpPr/>
          <p:nvPr/>
        </p:nvGrpSpPr>
        <p:grpSpPr>
          <a:xfrm>
            <a:off x="2248437" y="2591126"/>
            <a:ext cx="134753" cy="99377"/>
            <a:chOff x="2248437" y="2591126"/>
            <a:chExt cx="134753" cy="99377"/>
          </a:xfrm>
        </p:grpSpPr>
        <p:sp>
          <p:nvSpPr>
            <p:cNvPr id="405" name="Google Shape;405;p21"/>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6" name="Google Shape;406;p21"/>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07" name="Google Shape;407;p21"/>
          <p:cNvGrpSpPr/>
          <p:nvPr/>
        </p:nvGrpSpPr>
        <p:grpSpPr>
          <a:xfrm>
            <a:off x="319707" y="3143540"/>
            <a:ext cx="638983" cy="1054658"/>
            <a:chOff x="319707" y="3143540"/>
            <a:chExt cx="638983" cy="1054658"/>
          </a:xfrm>
        </p:grpSpPr>
        <p:sp>
          <p:nvSpPr>
            <p:cNvPr id="408" name="Google Shape;408;p21"/>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21"/>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21"/>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21"/>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12" name="Google Shape;412;p21"/>
          <p:cNvGrpSpPr/>
          <p:nvPr/>
        </p:nvGrpSpPr>
        <p:grpSpPr>
          <a:xfrm>
            <a:off x="1344284" y="3702273"/>
            <a:ext cx="388340" cy="497513"/>
            <a:chOff x="1344284" y="3702273"/>
            <a:chExt cx="388340" cy="497513"/>
          </a:xfrm>
        </p:grpSpPr>
        <p:sp>
          <p:nvSpPr>
            <p:cNvPr id="413" name="Google Shape;413;p21"/>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21"/>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21"/>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16" name="Google Shape;416;p21"/>
          <p:cNvGrpSpPr/>
          <p:nvPr/>
        </p:nvGrpSpPr>
        <p:grpSpPr>
          <a:xfrm>
            <a:off x="4368" y="4500332"/>
            <a:ext cx="1550979" cy="1347924"/>
            <a:chOff x="4368" y="4500332"/>
            <a:chExt cx="1550979" cy="1347924"/>
          </a:xfrm>
        </p:grpSpPr>
        <p:grpSp>
          <p:nvGrpSpPr>
            <p:cNvPr id="417" name="Google Shape;417;p21"/>
            <p:cNvGrpSpPr/>
            <p:nvPr/>
          </p:nvGrpSpPr>
          <p:grpSpPr>
            <a:xfrm>
              <a:off x="4368" y="4500332"/>
              <a:ext cx="1507264" cy="1347924"/>
              <a:chOff x="4368" y="4500332"/>
              <a:chExt cx="1507264" cy="1347924"/>
            </a:xfrm>
          </p:grpSpPr>
          <p:sp>
            <p:nvSpPr>
              <p:cNvPr id="418" name="Google Shape;418;p21"/>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21"/>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21"/>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p21"/>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p21"/>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p21"/>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1"/>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21"/>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6" name="Google Shape;426;p21"/>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21"/>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8" name="Google Shape;428;p21"/>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9" name="Google Shape;429;p21"/>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p21"/>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1" name="Google Shape;431;p21"/>
          <p:cNvGrpSpPr/>
          <p:nvPr/>
        </p:nvGrpSpPr>
        <p:grpSpPr>
          <a:xfrm>
            <a:off x="1664354" y="4088694"/>
            <a:ext cx="1037582" cy="940754"/>
            <a:chOff x="1664354" y="4088694"/>
            <a:chExt cx="1037582" cy="940754"/>
          </a:xfrm>
        </p:grpSpPr>
        <p:grpSp>
          <p:nvGrpSpPr>
            <p:cNvPr id="432" name="Google Shape;432;p21"/>
            <p:cNvGrpSpPr/>
            <p:nvPr/>
          </p:nvGrpSpPr>
          <p:grpSpPr>
            <a:xfrm>
              <a:off x="1664354" y="4088694"/>
              <a:ext cx="1037582" cy="832607"/>
              <a:chOff x="1664354" y="4088694"/>
              <a:chExt cx="1037582" cy="832607"/>
            </a:xfrm>
          </p:grpSpPr>
          <p:sp>
            <p:nvSpPr>
              <p:cNvPr id="433" name="Google Shape;433;p21"/>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21"/>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21"/>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21"/>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21"/>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21"/>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21"/>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40" name="Google Shape;440;p21"/>
            <p:cNvGrpSpPr/>
            <p:nvPr/>
          </p:nvGrpSpPr>
          <p:grpSpPr>
            <a:xfrm>
              <a:off x="2242315" y="4930402"/>
              <a:ext cx="155932" cy="99046"/>
              <a:chOff x="2242315" y="4930402"/>
              <a:chExt cx="155932" cy="99046"/>
            </a:xfrm>
          </p:grpSpPr>
          <p:sp>
            <p:nvSpPr>
              <p:cNvPr id="441" name="Google Shape;441;p21"/>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1"/>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443" name="Google Shape;443;p21"/>
          <p:cNvGrpSpPr/>
          <p:nvPr/>
        </p:nvGrpSpPr>
        <p:grpSpPr>
          <a:xfrm>
            <a:off x="2661531" y="4759645"/>
            <a:ext cx="636336" cy="613800"/>
            <a:chOff x="2661531" y="4759645"/>
            <a:chExt cx="636336" cy="613800"/>
          </a:xfrm>
        </p:grpSpPr>
        <p:sp>
          <p:nvSpPr>
            <p:cNvPr id="444" name="Google Shape;444;p21"/>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21"/>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21"/>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47" name="Google Shape;447;p21"/>
          <p:cNvGrpSpPr/>
          <p:nvPr/>
        </p:nvGrpSpPr>
        <p:grpSpPr>
          <a:xfrm>
            <a:off x="3260869" y="4155210"/>
            <a:ext cx="1065612" cy="1051580"/>
            <a:chOff x="3260869" y="4155210"/>
            <a:chExt cx="1065612" cy="1051580"/>
          </a:xfrm>
        </p:grpSpPr>
        <p:grpSp>
          <p:nvGrpSpPr>
            <p:cNvPr id="448" name="Google Shape;448;p21"/>
            <p:cNvGrpSpPr/>
            <p:nvPr/>
          </p:nvGrpSpPr>
          <p:grpSpPr>
            <a:xfrm>
              <a:off x="3260869" y="4155210"/>
              <a:ext cx="1065612" cy="1051580"/>
              <a:chOff x="3260869" y="4155210"/>
              <a:chExt cx="1065612" cy="1051580"/>
            </a:xfrm>
          </p:grpSpPr>
          <p:sp>
            <p:nvSpPr>
              <p:cNvPr id="449" name="Google Shape;449;p21"/>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0" name="Google Shape;450;p21"/>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1" name="Google Shape;451;p21"/>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2" name="Google Shape;452;p21"/>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21"/>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21"/>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5" name="Google Shape;455;p21"/>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21"/>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57" name="Google Shape;457;p21"/>
          <p:cNvGrpSpPr/>
          <p:nvPr/>
        </p:nvGrpSpPr>
        <p:grpSpPr>
          <a:xfrm>
            <a:off x="4597726" y="4712517"/>
            <a:ext cx="591495" cy="708080"/>
            <a:chOff x="4349976" y="4801904"/>
            <a:chExt cx="591495" cy="708080"/>
          </a:xfrm>
        </p:grpSpPr>
        <p:sp>
          <p:nvSpPr>
            <p:cNvPr id="458" name="Google Shape;458;p21"/>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21"/>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21"/>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1" name="Google Shape;461;p21"/>
          <p:cNvGrpSpPr/>
          <p:nvPr/>
        </p:nvGrpSpPr>
        <p:grpSpPr>
          <a:xfrm>
            <a:off x="6032004" y="4926952"/>
            <a:ext cx="147626" cy="102487"/>
            <a:chOff x="5630954" y="5096427"/>
            <a:chExt cx="147626" cy="102487"/>
          </a:xfrm>
        </p:grpSpPr>
        <p:sp>
          <p:nvSpPr>
            <p:cNvPr id="462" name="Google Shape;462;p21"/>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21"/>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4" name="Google Shape;464;p21"/>
          <p:cNvGrpSpPr/>
          <p:nvPr/>
        </p:nvGrpSpPr>
        <p:grpSpPr>
          <a:xfrm>
            <a:off x="6489077" y="4366183"/>
            <a:ext cx="519354" cy="629618"/>
            <a:chOff x="5587702" y="3976345"/>
            <a:chExt cx="519354" cy="629618"/>
          </a:xfrm>
        </p:grpSpPr>
        <p:sp>
          <p:nvSpPr>
            <p:cNvPr id="465" name="Google Shape;465;p21"/>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6" name="Google Shape;466;p21"/>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21"/>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68" name="Google Shape;468;p21"/>
          <p:cNvGrpSpPr/>
          <p:nvPr/>
        </p:nvGrpSpPr>
        <p:grpSpPr>
          <a:xfrm>
            <a:off x="7485304" y="3464717"/>
            <a:ext cx="540037" cy="623992"/>
            <a:chOff x="7346204" y="3514142"/>
            <a:chExt cx="540037" cy="623992"/>
          </a:xfrm>
        </p:grpSpPr>
        <p:sp>
          <p:nvSpPr>
            <p:cNvPr id="469" name="Google Shape;469;p21"/>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21"/>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1" name="Google Shape;471;p21"/>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2" name="Google Shape;472;p21"/>
          <p:cNvGrpSpPr/>
          <p:nvPr/>
        </p:nvGrpSpPr>
        <p:grpSpPr>
          <a:xfrm>
            <a:off x="7485292" y="4430739"/>
            <a:ext cx="1375953" cy="924075"/>
            <a:chOff x="7485292" y="4430739"/>
            <a:chExt cx="1375953" cy="924075"/>
          </a:xfrm>
        </p:grpSpPr>
        <p:sp>
          <p:nvSpPr>
            <p:cNvPr id="473" name="Google Shape;473;p21"/>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21"/>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21"/>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76" name="Google Shape;476;p21"/>
          <p:cNvGrpSpPr/>
          <p:nvPr/>
        </p:nvGrpSpPr>
        <p:grpSpPr>
          <a:xfrm>
            <a:off x="8490510" y="1991557"/>
            <a:ext cx="536463" cy="705466"/>
            <a:chOff x="8490510" y="1991557"/>
            <a:chExt cx="536463" cy="705466"/>
          </a:xfrm>
        </p:grpSpPr>
        <p:grpSp>
          <p:nvGrpSpPr>
            <p:cNvPr id="477" name="Google Shape;477;p21"/>
            <p:cNvGrpSpPr/>
            <p:nvPr/>
          </p:nvGrpSpPr>
          <p:grpSpPr>
            <a:xfrm>
              <a:off x="8490510" y="1991557"/>
              <a:ext cx="536463" cy="576273"/>
              <a:chOff x="8490510" y="1991557"/>
              <a:chExt cx="536463" cy="576273"/>
            </a:xfrm>
          </p:grpSpPr>
          <p:sp>
            <p:nvSpPr>
              <p:cNvPr id="478" name="Google Shape;478;p21"/>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21"/>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80" name="Google Shape;480;p21"/>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21"/>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82" name="Google Shape;482;p21"/>
          <p:cNvGrpSpPr/>
          <p:nvPr/>
        </p:nvGrpSpPr>
        <p:grpSpPr>
          <a:xfrm>
            <a:off x="8454538" y="1064636"/>
            <a:ext cx="841873" cy="594507"/>
            <a:chOff x="8454538" y="1064636"/>
            <a:chExt cx="841873" cy="594507"/>
          </a:xfrm>
        </p:grpSpPr>
        <p:sp>
          <p:nvSpPr>
            <p:cNvPr id="483" name="Google Shape;483;p21"/>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21"/>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21"/>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21"/>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87" name="Google Shape;487;p21"/>
          <p:cNvGrpSpPr/>
          <p:nvPr/>
        </p:nvGrpSpPr>
        <p:grpSpPr>
          <a:xfrm>
            <a:off x="7961559" y="-202278"/>
            <a:ext cx="1015476" cy="922487"/>
            <a:chOff x="7961559" y="-202278"/>
            <a:chExt cx="1015476" cy="922487"/>
          </a:xfrm>
        </p:grpSpPr>
        <p:grpSp>
          <p:nvGrpSpPr>
            <p:cNvPr id="488" name="Google Shape;488;p21"/>
            <p:cNvGrpSpPr/>
            <p:nvPr/>
          </p:nvGrpSpPr>
          <p:grpSpPr>
            <a:xfrm>
              <a:off x="7961559" y="-121102"/>
              <a:ext cx="1015476" cy="841311"/>
              <a:chOff x="7961559" y="-121102"/>
              <a:chExt cx="1015476" cy="841311"/>
            </a:xfrm>
          </p:grpSpPr>
          <p:sp>
            <p:nvSpPr>
              <p:cNvPr id="489" name="Google Shape;489;p21"/>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0" name="Google Shape;490;p21"/>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p21"/>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2" name="Google Shape;492;p21"/>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3" name="Google Shape;493;p21"/>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4" name="Google Shape;494;p21"/>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95" name="Google Shape;495;p21"/>
            <p:cNvGrpSpPr/>
            <p:nvPr/>
          </p:nvGrpSpPr>
          <p:grpSpPr>
            <a:xfrm>
              <a:off x="8502092" y="-202278"/>
              <a:ext cx="136937" cy="83459"/>
              <a:chOff x="8502092" y="-202278"/>
              <a:chExt cx="136937" cy="83459"/>
            </a:xfrm>
          </p:grpSpPr>
          <p:sp>
            <p:nvSpPr>
              <p:cNvPr id="496" name="Google Shape;496;p21"/>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7" name="Google Shape;497;p21"/>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498" name="Google Shape;498;p21"/>
          <p:cNvGrpSpPr/>
          <p:nvPr/>
        </p:nvGrpSpPr>
        <p:grpSpPr>
          <a:xfrm>
            <a:off x="5329119" y="4310202"/>
            <a:ext cx="772313" cy="497744"/>
            <a:chOff x="4816519" y="4288164"/>
            <a:chExt cx="772313" cy="497744"/>
          </a:xfrm>
        </p:grpSpPr>
        <p:sp>
          <p:nvSpPr>
            <p:cNvPr id="499" name="Google Shape;499;p21"/>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0" name="Google Shape;500;p21"/>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501" name="Google Shape;501;p21"/>
          <p:cNvPicPr preferRelativeResize="0"/>
          <p:nvPr/>
        </p:nvPicPr>
        <p:blipFill>
          <a:blip r:embed="rId3">
            <a:alphaModFix/>
          </a:blip>
          <a:stretch>
            <a:fillRect/>
          </a:stretch>
        </p:blipFill>
        <p:spPr>
          <a:xfrm>
            <a:off x="4058688" y="390050"/>
            <a:ext cx="1026623" cy="10266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6" name="Shape 1496"/>
        <p:cNvGrpSpPr/>
        <p:nvPr/>
      </p:nvGrpSpPr>
      <p:grpSpPr>
        <a:xfrm>
          <a:off x="0" y="0"/>
          <a:ext cx="0" cy="0"/>
          <a:chOff x="0" y="0"/>
          <a:chExt cx="0" cy="0"/>
        </a:xfrm>
      </p:grpSpPr>
      <p:sp>
        <p:nvSpPr>
          <p:cNvPr id="1497" name="Google Shape;1497;p30"/>
          <p:cNvSpPr txBox="1"/>
          <p:nvPr>
            <p:ph type="ctrTitle"/>
          </p:nvPr>
        </p:nvSpPr>
        <p:spPr>
          <a:xfrm>
            <a:off x="1882025" y="1355900"/>
            <a:ext cx="5126400" cy="732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Follow Us For More!</a:t>
            </a:r>
            <a:endParaRPr/>
          </a:p>
        </p:txBody>
      </p:sp>
      <p:sp>
        <p:nvSpPr>
          <p:cNvPr id="1498" name="Google Shape;1498;p30"/>
          <p:cNvSpPr txBox="1"/>
          <p:nvPr>
            <p:ph idx="1" type="subTitle"/>
          </p:nvPr>
        </p:nvSpPr>
        <p:spPr>
          <a:xfrm>
            <a:off x="2059875" y="1957000"/>
            <a:ext cx="4948500" cy="660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Want to keep up with our new content as we release it?</a:t>
            </a:r>
            <a:endParaRPr/>
          </a:p>
          <a:p>
            <a:pPr indent="0" lvl="0" marL="0" rtl="0" algn="ctr">
              <a:spcBef>
                <a:spcPts val="0"/>
              </a:spcBef>
              <a:spcAft>
                <a:spcPts val="0"/>
              </a:spcAft>
              <a:buClr>
                <a:schemeClr val="dk1"/>
              </a:buClr>
              <a:buSzPts val="1100"/>
              <a:buFont typeface="Arial"/>
              <a:buNone/>
            </a:pPr>
            <a:r>
              <a:rPr lang="en"/>
              <a:t>Follow us at</a:t>
            </a:r>
            <a:endParaRPr/>
          </a:p>
          <a:p>
            <a:pPr indent="0" lvl="0" marL="0" rtl="0" algn="ctr">
              <a:spcBef>
                <a:spcPts val="0"/>
              </a:spcBef>
              <a:spcAft>
                <a:spcPts val="0"/>
              </a:spcAft>
              <a:buClr>
                <a:schemeClr val="dk1"/>
              </a:buClr>
              <a:buSzPts val="1100"/>
              <a:buFont typeface="Arial"/>
              <a:buNone/>
            </a:pPr>
            <a:r>
              <a:rPr lang="en" sz="2300"/>
              <a:t>positiveschoolsolutions.com</a:t>
            </a:r>
            <a:endParaRPr sz="2300"/>
          </a:p>
        </p:txBody>
      </p:sp>
      <p:grpSp>
        <p:nvGrpSpPr>
          <p:cNvPr id="1499" name="Google Shape;1499;p30"/>
          <p:cNvGrpSpPr/>
          <p:nvPr/>
        </p:nvGrpSpPr>
        <p:grpSpPr>
          <a:xfrm>
            <a:off x="-75881" y="2283499"/>
            <a:ext cx="772313" cy="497910"/>
            <a:chOff x="-75881" y="2283499"/>
            <a:chExt cx="772313" cy="497910"/>
          </a:xfrm>
        </p:grpSpPr>
        <p:sp>
          <p:nvSpPr>
            <p:cNvPr id="1500" name="Google Shape;1500;p30"/>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1" name="Google Shape;1501;p30"/>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02" name="Google Shape;1502;p30"/>
          <p:cNvGrpSpPr/>
          <p:nvPr/>
        </p:nvGrpSpPr>
        <p:grpSpPr>
          <a:xfrm>
            <a:off x="6344466" y="154501"/>
            <a:ext cx="420904" cy="498241"/>
            <a:chOff x="5350141" y="100301"/>
            <a:chExt cx="420904" cy="498241"/>
          </a:xfrm>
        </p:grpSpPr>
        <p:sp>
          <p:nvSpPr>
            <p:cNvPr id="1503" name="Google Shape;1503;p30"/>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4" name="Google Shape;1504;p30"/>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05" name="Google Shape;1505;p30"/>
          <p:cNvGrpSpPr/>
          <p:nvPr/>
        </p:nvGrpSpPr>
        <p:grpSpPr>
          <a:xfrm>
            <a:off x="8084663" y="3138245"/>
            <a:ext cx="1026629" cy="1056842"/>
            <a:chOff x="8084663" y="3138245"/>
            <a:chExt cx="1026629" cy="1056842"/>
          </a:xfrm>
        </p:grpSpPr>
        <p:sp>
          <p:nvSpPr>
            <p:cNvPr id="1506" name="Google Shape;1506;p30"/>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7" name="Google Shape;1507;p30"/>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8" name="Google Shape;1508;p30"/>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9" name="Google Shape;1509;p30"/>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0" name="Google Shape;1510;p30"/>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1" name="Google Shape;1511;p30"/>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2" name="Google Shape;1512;p30"/>
          <p:cNvGrpSpPr/>
          <p:nvPr/>
        </p:nvGrpSpPr>
        <p:grpSpPr>
          <a:xfrm>
            <a:off x="886690" y="390046"/>
            <a:ext cx="800177" cy="752193"/>
            <a:chOff x="734290" y="251983"/>
            <a:chExt cx="800177" cy="752193"/>
          </a:xfrm>
        </p:grpSpPr>
        <p:sp>
          <p:nvSpPr>
            <p:cNvPr id="1513" name="Google Shape;1513;p30"/>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4" name="Google Shape;1514;p30"/>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5" name="Google Shape;1515;p30"/>
          <p:cNvGrpSpPr/>
          <p:nvPr/>
        </p:nvGrpSpPr>
        <p:grpSpPr>
          <a:xfrm>
            <a:off x="2247971" y="540505"/>
            <a:ext cx="152954" cy="60030"/>
            <a:chOff x="2857571" y="1302505"/>
            <a:chExt cx="152954" cy="60030"/>
          </a:xfrm>
        </p:grpSpPr>
        <p:sp>
          <p:nvSpPr>
            <p:cNvPr id="1516" name="Google Shape;1516;p30"/>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7" name="Google Shape;1517;p30"/>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8" name="Google Shape;1518;p30"/>
          <p:cNvGrpSpPr/>
          <p:nvPr/>
        </p:nvGrpSpPr>
        <p:grpSpPr>
          <a:xfrm>
            <a:off x="4925308" y="-46347"/>
            <a:ext cx="820760" cy="899951"/>
            <a:chOff x="4554058" y="287028"/>
            <a:chExt cx="820760" cy="899951"/>
          </a:xfrm>
        </p:grpSpPr>
        <p:grpSp>
          <p:nvGrpSpPr>
            <p:cNvPr id="1519" name="Google Shape;1519;p30"/>
            <p:cNvGrpSpPr/>
            <p:nvPr/>
          </p:nvGrpSpPr>
          <p:grpSpPr>
            <a:xfrm>
              <a:off x="4554058" y="287028"/>
              <a:ext cx="820760" cy="807258"/>
              <a:chOff x="4554058" y="287028"/>
              <a:chExt cx="820760" cy="807258"/>
            </a:xfrm>
          </p:grpSpPr>
          <p:sp>
            <p:nvSpPr>
              <p:cNvPr id="1520" name="Google Shape;1520;p30"/>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1" name="Google Shape;1521;p30"/>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22" name="Google Shape;1522;p30"/>
            <p:cNvGrpSpPr/>
            <p:nvPr/>
          </p:nvGrpSpPr>
          <p:grpSpPr>
            <a:xfrm>
              <a:off x="5063947" y="1041305"/>
              <a:ext cx="89912" cy="145673"/>
              <a:chOff x="5063947" y="1041305"/>
              <a:chExt cx="89912" cy="145673"/>
            </a:xfrm>
          </p:grpSpPr>
          <p:sp>
            <p:nvSpPr>
              <p:cNvPr id="1523" name="Google Shape;1523;p30"/>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4" name="Google Shape;1524;p30"/>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25" name="Google Shape;1525;p30"/>
          <p:cNvGrpSpPr/>
          <p:nvPr/>
        </p:nvGrpSpPr>
        <p:grpSpPr>
          <a:xfrm>
            <a:off x="7100592" y="-366483"/>
            <a:ext cx="638917" cy="1022558"/>
            <a:chOff x="7100592" y="-366483"/>
            <a:chExt cx="638917" cy="1022558"/>
          </a:xfrm>
        </p:grpSpPr>
        <p:sp>
          <p:nvSpPr>
            <p:cNvPr id="1526" name="Google Shape;1526;p30"/>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7" name="Google Shape;1527;p30"/>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8" name="Google Shape;1528;p30"/>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9" name="Google Shape;1529;p30"/>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30" name="Google Shape;1530;p30"/>
          <p:cNvGrpSpPr/>
          <p:nvPr/>
        </p:nvGrpSpPr>
        <p:grpSpPr>
          <a:xfrm>
            <a:off x="5910718" y="-131360"/>
            <a:ext cx="105830" cy="85015"/>
            <a:chOff x="5910718" y="-131360"/>
            <a:chExt cx="105830" cy="85015"/>
          </a:xfrm>
        </p:grpSpPr>
        <p:sp>
          <p:nvSpPr>
            <p:cNvPr id="1531" name="Google Shape;1531;p30"/>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2" name="Google Shape;1532;p30"/>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33" name="Google Shape;1533;p30"/>
          <p:cNvGrpSpPr/>
          <p:nvPr/>
        </p:nvGrpSpPr>
        <p:grpSpPr>
          <a:xfrm>
            <a:off x="3894690" y="-306155"/>
            <a:ext cx="432221" cy="578920"/>
            <a:chOff x="3894690" y="-306155"/>
            <a:chExt cx="432221" cy="578920"/>
          </a:xfrm>
        </p:grpSpPr>
        <p:sp>
          <p:nvSpPr>
            <p:cNvPr id="1534" name="Google Shape;1534;p30"/>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35" name="Google Shape;1535;p30"/>
            <p:cNvGrpSpPr/>
            <p:nvPr/>
          </p:nvGrpSpPr>
          <p:grpSpPr>
            <a:xfrm>
              <a:off x="3894690" y="-306155"/>
              <a:ext cx="98086" cy="107551"/>
              <a:chOff x="3894690" y="-306155"/>
              <a:chExt cx="98086" cy="107551"/>
            </a:xfrm>
          </p:grpSpPr>
          <p:sp>
            <p:nvSpPr>
              <p:cNvPr id="1536" name="Google Shape;1536;p30"/>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7" name="Google Shape;1537;p30"/>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38" name="Google Shape;1538;p30"/>
          <p:cNvGrpSpPr/>
          <p:nvPr/>
        </p:nvGrpSpPr>
        <p:grpSpPr>
          <a:xfrm>
            <a:off x="2908925" y="297910"/>
            <a:ext cx="641763" cy="660328"/>
            <a:chOff x="2775700" y="-243577"/>
            <a:chExt cx="641763" cy="660328"/>
          </a:xfrm>
        </p:grpSpPr>
        <p:grpSp>
          <p:nvGrpSpPr>
            <p:cNvPr id="1539" name="Google Shape;1539;p30"/>
            <p:cNvGrpSpPr/>
            <p:nvPr/>
          </p:nvGrpSpPr>
          <p:grpSpPr>
            <a:xfrm>
              <a:off x="2880967" y="-159588"/>
              <a:ext cx="536496" cy="576339"/>
              <a:chOff x="2880967" y="-159588"/>
              <a:chExt cx="536496" cy="576339"/>
            </a:xfrm>
          </p:grpSpPr>
          <p:sp>
            <p:nvSpPr>
              <p:cNvPr id="1540" name="Google Shape;1540;p30"/>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1" name="Google Shape;1541;p30"/>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2" name="Google Shape;1542;p30"/>
            <p:cNvGrpSpPr/>
            <p:nvPr/>
          </p:nvGrpSpPr>
          <p:grpSpPr>
            <a:xfrm>
              <a:off x="2775700" y="-243577"/>
              <a:ext cx="100965" cy="123965"/>
              <a:chOff x="2775700" y="-243577"/>
              <a:chExt cx="100965" cy="123965"/>
            </a:xfrm>
          </p:grpSpPr>
          <p:sp>
            <p:nvSpPr>
              <p:cNvPr id="1543" name="Google Shape;1543;p30"/>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4" name="Google Shape;1544;p30"/>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45" name="Google Shape;1545;p30"/>
          <p:cNvGrpSpPr/>
          <p:nvPr/>
        </p:nvGrpSpPr>
        <p:grpSpPr>
          <a:xfrm>
            <a:off x="1856248" y="125122"/>
            <a:ext cx="730914" cy="557013"/>
            <a:chOff x="1588573" y="-296128"/>
            <a:chExt cx="730914" cy="557013"/>
          </a:xfrm>
        </p:grpSpPr>
        <p:sp>
          <p:nvSpPr>
            <p:cNvPr id="1546" name="Google Shape;1546;p30"/>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47" name="Google Shape;1547;p30"/>
            <p:cNvGrpSpPr/>
            <p:nvPr/>
          </p:nvGrpSpPr>
          <p:grpSpPr>
            <a:xfrm>
              <a:off x="2028140" y="-296128"/>
              <a:ext cx="162319" cy="81341"/>
              <a:chOff x="2028140" y="-296128"/>
              <a:chExt cx="162319" cy="81341"/>
            </a:xfrm>
          </p:grpSpPr>
          <p:sp>
            <p:nvSpPr>
              <p:cNvPr id="1548" name="Google Shape;1548;p30"/>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9" name="Google Shape;1549;p30"/>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50" name="Google Shape;1550;p30"/>
          <p:cNvGrpSpPr/>
          <p:nvPr/>
        </p:nvGrpSpPr>
        <p:grpSpPr>
          <a:xfrm>
            <a:off x="319913" y="81122"/>
            <a:ext cx="420937" cy="645006"/>
            <a:chOff x="291413" y="-295003"/>
            <a:chExt cx="420937" cy="645006"/>
          </a:xfrm>
        </p:grpSpPr>
        <p:sp>
          <p:nvSpPr>
            <p:cNvPr id="1551" name="Google Shape;1551;p30"/>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52" name="Google Shape;1552;p30"/>
            <p:cNvGrpSpPr/>
            <p:nvPr/>
          </p:nvGrpSpPr>
          <p:grpSpPr>
            <a:xfrm>
              <a:off x="317622" y="261977"/>
              <a:ext cx="171618" cy="88026"/>
              <a:chOff x="317622" y="261977"/>
              <a:chExt cx="171618" cy="88026"/>
            </a:xfrm>
          </p:grpSpPr>
          <p:sp>
            <p:nvSpPr>
              <p:cNvPr id="1553" name="Google Shape;1553;p30"/>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4" name="Google Shape;1554;p30"/>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55" name="Google Shape;1555;p30"/>
          <p:cNvGrpSpPr/>
          <p:nvPr/>
        </p:nvGrpSpPr>
        <p:grpSpPr>
          <a:xfrm>
            <a:off x="7485305" y="853612"/>
            <a:ext cx="693917" cy="709106"/>
            <a:chOff x="1214230" y="1280862"/>
            <a:chExt cx="693917" cy="709106"/>
          </a:xfrm>
        </p:grpSpPr>
        <p:sp>
          <p:nvSpPr>
            <p:cNvPr id="1556" name="Google Shape;1556;p30"/>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7" name="Google Shape;1557;p30"/>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8" name="Google Shape;1558;p30"/>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59" name="Google Shape;1559;p30"/>
          <p:cNvGrpSpPr/>
          <p:nvPr/>
        </p:nvGrpSpPr>
        <p:grpSpPr>
          <a:xfrm>
            <a:off x="-182869" y="835238"/>
            <a:ext cx="1277205" cy="1131333"/>
            <a:chOff x="-182869" y="835238"/>
            <a:chExt cx="1277205" cy="1131333"/>
          </a:xfrm>
        </p:grpSpPr>
        <p:sp>
          <p:nvSpPr>
            <p:cNvPr id="1560" name="Google Shape;1560;p30"/>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61" name="Google Shape;1561;p30"/>
            <p:cNvGrpSpPr/>
            <p:nvPr/>
          </p:nvGrpSpPr>
          <p:grpSpPr>
            <a:xfrm>
              <a:off x="454360" y="835238"/>
              <a:ext cx="112382" cy="56555"/>
              <a:chOff x="454360" y="835238"/>
              <a:chExt cx="112382" cy="56555"/>
            </a:xfrm>
          </p:grpSpPr>
          <p:sp>
            <p:nvSpPr>
              <p:cNvPr id="1562" name="Google Shape;1562;p30"/>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3" name="Google Shape;1563;p30"/>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64" name="Google Shape;1564;p30"/>
            <p:cNvGrpSpPr/>
            <p:nvPr/>
          </p:nvGrpSpPr>
          <p:grpSpPr>
            <a:xfrm>
              <a:off x="588484" y="1891352"/>
              <a:ext cx="127241" cy="75219"/>
              <a:chOff x="588484" y="1891352"/>
              <a:chExt cx="127241" cy="75219"/>
            </a:xfrm>
          </p:grpSpPr>
          <p:sp>
            <p:nvSpPr>
              <p:cNvPr id="1565" name="Google Shape;1565;p30"/>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6" name="Google Shape;1566;p30"/>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67" name="Google Shape;1567;p30"/>
          <p:cNvGrpSpPr/>
          <p:nvPr/>
        </p:nvGrpSpPr>
        <p:grpSpPr>
          <a:xfrm>
            <a:off x="1004821" y="2303619"/>
            <a:ext cx="413557" cy="605096"/>
            <a:chOff x="1004821" y="2303619"/>
            <a:chExt cx="413557" cy="605096"/>
          </a:xfrm>
        </p:grpSpPr>
        <p:grpSp>
          <p:nvGrpSpPr>
            <p:cNvPr id="1568" name="Google Shape;1568;p30"/>
            <p:cNvGrpSpPr/>
            <p:nvPr/>
          </p:nvGrpSpPr>
          <p:grpSpPr>
            <a:xfrm>
              <a:off x="1004821" y="2303619"/>
              <a:ext cx="344559" cy="605096"/>
              <a:chOff x="1004821" y="2303619"/>
              <a:chExt cx="344559" cy="605096"/>
            </a:xfrm>
          </p:grpSpPr>
          <p:sp>
            <p:nvSpPr>
              <p:cNvPr id="1569" name="Google Shape;1569;p30"/>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0" name="Google Shape;1570;p30"/>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1" name="Google Shape;1571;p30"/>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72" name="Google Shape;1572;p30"/>
            <p:cNvGrpSpPr/>
            <p:nvPr/>
          </p:nvGrpSpPr>
          <p:grpSpPr>
            <a:xfrm>
              <a:off x="1332668" y="2362060"/>
              <a:ext cx="85710" cy="97126"/>
              <a:chOff x="1332668" y="2362060"/>
              <a:chExt cx="85710" cy="97126"/>
            </a:xfrm>
          </p:grpSpPr>
          <p:sp>
            <p:nvSpPr>
              <p:cNvPr id="1573" name="Google Shape;1573;p30"/>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4" name="Google Shape;1574;p30"/>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575" name="Google Shape;1575;p30"/>
          <p:cNvGrpSpPr/>
          <p:nvPr/>
        </p:nvGrpSpPr>
        <p:grpSpPr>
          <a:xfrm>
            <a:off x="6523465" y="3921538"/>
            <a:ext cx="62909" cy="137996"/>
            <a:chOff x="2647665" y="2892963"/>
            <a:chExt cx="62909" cy="137996"/>
          </a:xfrm>
        </p:grpSpPr>
        <p:sp>
          <p:nvSpPr>
            <p:cNvPr id="1576" name="Google Shape;1576;p30"/>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7" name="Google Shape;1577;p30"/>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78" name="Google Shape;1578;p30"/>
          <p:cNvGrpSpPr/>
          <p:nvPr/>
        </p:nvGrpSpPr>
        <p:grpSpPr>
          <a:xfrm>
            <a:off x="4368" y="4500332"/>
            <a:ext cx="1550979" cy="1347924"/>
            <a:chOff x="4368" y="4500332"/>
            <a:chExt cx="1550979" cy="1347924"/>
          </a:xfrm>
        </p:grpSpPr>
        <p:grpSp>
          <p:nvGrpSpPr>
            <p:cNvPr id="1579" name="Google Shape;1579;p30"/>
            <p:cNvGrpSpPr/>
            <p:nvPr/>
          </p:nvGrpSpPr>
          <p:grpSpPr>
            <a:xfrm>
              <a:off x="4368" y="4500332"/>
              <a:ext cx="1507264" cy="1347924"/>
              <a:chOff x="4368" y="4500332"/>
              <a:chExt cx="1507264" cy="1347924"/>
            </a:xfrm>
          </p:grpSpPr>
          <p:sp>
            <p:nvSpPr>
              <p:cNvPr id="1580" name="Google Shape;1580;p30"/>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1" name="Google Shape;1581;p30"/>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2" name="Google Shape;1582;p30"/>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3" name="Google Shape;1583;p30"/>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4" name="Google Shape;1584;p30"/>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5" name="Google Shape;1585;p30"/>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6" name="Google Shape;1586;p30"/>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7" name="Google Shape;1587;p30"/>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8" name="Google Shape;1588;p30"/>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9" name="Google Shape;1589;p30"/>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0" name="Google Shape;1590;p30"/>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91" name="Google Shape;1591;p30"/>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2" name="Google Shape;1592;p30"/>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3" name="Google Shape;1593;p30"/>
          <p:cNvGrpSpPr/>
          <p:nvPr/>
        </p:nvGrpSpPr>
        <p:grpSpPr>
          <a:xfrm>
            <a:off x="2277081" y="4450295"/>
            <a:ext cx="636336" cy="613800"/>
            <a:chOff x="2661531" y="4759645"/>
            <a:chExt cx="636336" cy="613800"/>
          </a:xfrm>
        </p:grpSpPr>
        <p:sp>
          <p:nvSpPr>
            <p:cNvPr id="1594" name="Google Shape;1594;p30"/>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5" name="Google Shape;1595;p30"/>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6" name="Google Shape;1596;p30"/>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7" name="Google Shape;1597;p30"/>
          <p:cNvGrpSpPr/>
          <p:nvPr/>
        </p:nvGrpSpPr>
        <p:grpSpPr>
          <a:xfrm>
            <a:off x="3260869" y="4155210"/>
            <a:ext cx="1065612" cy="1051580"/>
            <a:chOff x="3260869" y="4155210"/>
            <a:chExt cx="1065612" cy="1051580"/>
          </a:xfrm>
        </p:grpSpPr>
        <p:grpSp>
          <p:nvGrpSpPr>
            <p:cNvPr id="1598" name="Google Shape;1598;p30"/>
            <p:cNvGrpSpPr/>
            <p:nvPr/>
          </p:nvGrpSpPr>
          <p:grpSpPr>
            <a:xfrm>
              <a:off x="3260869" y="4155210"/>
              <a:ext cx="1065612" cy="1051580"/>
              <a:chOff x="3260869" y="4155210"/>
              <a:chExt cx="1065612" cy="1051580"/>
            </a:xfrm>
          </p:grpSpPr>
          <p:sp>
            <p:nvSpPr>
              <p:cNvPr id="1599" name="Google Shape;1599;p30"/>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0" name="Google Shape;1600;p30"/>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1" name="Google Shape;1601;p30"/>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2" name="Google Shape;1602;p30"/>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3" name="Google Shape;1603;p30"/>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4" name="Google Shape;1604;p30"/>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05" name="Google Shape;1605;p30"/>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6" name="Google Shape;1606;p30"/>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07" name="Google Shape;1607;p30"/>
          <p:cNvGrpSpPr/>
          <p:nvPr/>
        </p:nvGrpSpPr>
        <p:grpSpPr>
          <a:xfrm>
            <a:off x="4532051" y="4205029"/>
            <a:ext cx="591495" cy="708080"/>
            <a:chOff x="4349976" y="4801904"/>
            <a:chExt cx="591495" cy="708080"/>
          </a:xfrm>
        </p:grpSpPr>
        <p:sp>
          <p:nvSpPr>
            <p:cNvPr id="1608" name="Google Shape;1608;p30"/>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9" name="Google Shape;1609;p30"/>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0" name="Google Shape;1610;p30"/>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1" name="Google Shape;1611;p30"/>
          <p:cNvGrpSpPr/>
          <p:nvPr/>
        </p:nvGrpSpPr>
        <p:grpSpPr>
          <a:xfrm>
            <a:off x="6032004" y="4926952"/>
            <a:ext cx="147626" cy="102487"/>
            <a:chOff x="5630954" y="5096427"/>
            <a:chExt cx="147626" cy="102487"/>
          </a:xfrm>
        </p:grpSpPr>
        <p:sp>
          <p:nvSpPr>
            <p:cNvPr id="1612" name="Google Shape;1612;p30"/>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3" name="Google Shape;1613;p30"/>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4" name="Google Shape;1614;p30"/>
          <p:cNvGrpSpPr/>
          <p:nvPr/>
        </p:nvGrpSpPr>
        <p:grpSpPr>
          <a:xfrm>
            <a:off x="6489077" y="4366183"/>
            <a:ext cx="519354" cy="629618"/>
            <a:chOff x="5587702" y="3976345"/>
            <a:chExt cx="519354" cy="629618"/>
          </a:xfrm>
        </p:grpSpPr>
        <p:sp>
          <p:nvSpPr>
            <p:cNvPr id="1615" name="Google Shape;1615;p30"/>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6" name="Google Shape;1616;p30"/>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7" name="Google Shape;1617;p30"/>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8" name="Google Shape;1618;p30"/>
          <p:cNvGrpSpPr/>
          <p:nvPr/>
        </p:nvGrpSpPr>
        <p:grpSpPr>
          <a:xfrm>
            <a:off x="7485304" y="3464717"/>
            <a:ext cx="540037" cy="623992"/>
            <a:chOff x="7346204" y="3514142"/>
            <a:chExt cx="540037" cy="623992"/>
          </a:xfrm>
        </p:grpSpPr>
        <p:sp>
          <p:nvSpPr>
            <p:cNvPr id="1619" name="Google Shape;1619;p30"/>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0" name="Google Shape;1620;p30"/>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1" name="Google Shape;1621;p30"/>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22" name="Google Shape;1622;p30"/>
          <p:cNvGrpSpPr/>
          <p:nvPr/>
        </p:nvGrpSpPr>
        <p:grpSpPr>
          <a:xfrm>
            <a:off x="7485292" y="4430739"/>
            <a:ext cx="1375953" cy="924075"/>
            <a:chOff x="7485292" y="4430739"/>
            <a:chExt cx="1375953" cy="924075"/>
          </a:xfrm>
        </p:grpSpPr>
        <p:sp>
          <p:nvSpPr>
            <p:cNvPr id="1623" name="Google Shape;1623;p30"/>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4" name="Google Shape;1624;p30"/>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5" name="Google Shape;1625;p30"/>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26" name="Google Shape;1626;p30"/>
          <p:cNvGrpSpPr/>
          <p:nvPr/>
        </p:nvGrpSpPr>
        <p:grpSpPr>
          <a:xfrm>
            <a:off x="8490510" y="1991557"/>
            <a:ext cx="536463" cy="705466"/>
            <a:chOff x="8490510" y="1991557"/>
            <a:chExt cx="536463" cy="705466"/>
          </a:xfrm>
        </p:grpSpPr>
        <p:grpSp>
          <p:nvGrpSpPr>
            <p:cNvPr id="1627" name="Google Shape;1627;p30"/>
            <p:cNvGrpSpPr/>
            <p:nvPr/>
          </p:nvGrpSpPr>
          <p:grpSpPr>
            <a:xfrm>
              <a:off x="8490510" y="1991557"/>
              <a:ext cx="536463" cy="576273"/>
              <a:chOff x="8490510" y="1991557"/>
              <a:chExt cx="536463" cy="576273"/>
            </a:xfrm>
          </p:grpSpPr>
          <p:sp>
            <p:nvSpPr>
              <p:cNvPr id="1628" name="Google Shape;1628;p30"/>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9" name="Google Shape;1629;p30"/>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30" name="Google Shape;1630;p30"/>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1" name="Google Shape;1631;p30"/>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2" name="Google Shape;1632;p30"/>
          <p:cNvGrpSpPr/>
          <p:nvPr/>
        </p:nvGrpSpPr>
        <p:grpSpPr>
          <a:xfrm>
            <a:off x="8454538" y="1064636"/>
            <a:ext cx="841873" cy="594507"/>
            <a:chOff x="8454538" y="1064636"/>
            <a:chExt cx="841873" cy="594507"/>
          </a:xfrm>
        </p:grpSpPr>
        <p:sp>
          <p:nvSpPr>
            <p:cNvPr id="1633" name="Google Shape;1633;p30"/>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4" name="Google Shape;1634;p30"/>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5" name="Google Shape;1635;p30"/>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6" name="Google Shape;1636;p30"/>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7" name="Google Shape;1637;p30"/>
          <p:cNvGrpSpPr/>
          <p:nvPr/>
        </p:nvGrpSpPr>
        <p:grpSpPr>
          <a:xfrm>
            <a:off x="7961559" y="-202278"/>
            <a:ext cx="1015476" cy="922487"/>
            <a:chOff x="7961559" y="-202278"/>
            <a:chExt cx="1015476" cy="922487"/>
          </a:xfrm>
        </p:grpSpPr>
        <p:grpSp>
          <p:nvGrpSpPr>
            <p:cNvPr id="1638" name="Google Shape;1638;p30"/>
            <p:cNvGrpSpPr/>
            <p:nvPr/>
          </p:nvGrpSpPr>
          <p:grpSpPr>
            <a:xfrm>
              <a:off x="7961559" y="-121102"/>
              <a:ext cx="1015476" cy="841311"/>
              <a:chOff x="7961559" y="-121102"/>
              <a:chExt cx="1015476" cy="841311"/>
            </a:xfrm>
          </p:grpSpPr>
          <p:sp>
            <p:nvSpPr>
              <p:cNvPr id="1639" name="Google Shape;1639;p30"/>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0" name="Google Shape;1640;p30"/>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1" name="Google Shape;1641;p30"/>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2" name="Google Shape;1642;p30"/>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3" name="Google Shape;1643;p30"/>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4" name="Google Shape;1644;p30"/>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45" name="Google Shape;1645;p30"/>
            <p:cNvGrpSpPr/>
            <p:nvPr/>
          </p:nvGrpSpPr>
          <p:grpSpPr>
            <a:xfrm>
              <a:off x="8502092" y="-202278"/>
              <a:ext cx="136937" cy="83459"/>
              <a:chOff x="8502092" y="-202278"/>
              <a:chExt cx="136937" cy="83459"/>
            </a:xfrm>
          </p:grpSpPr>
          <p:sp>
            <p:nvSpPr>
              <p:cNvPr id="1646" name="Google Shape;1646;p30"/>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7" name="Google Shape;1647;p30"/>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648" name="Google Shape;1648;p30"/>
          <p:cNvGrpSpPr/>
          <p:nvPr/>
        </p:nvGrpSpPr>
        <p:grpSpPr>
          <a:xfrm>
            <a:off x="5329119" y="4310202"/>
            <a:ext cx="772313" cy="497744"/>
            <a:chOff x="4816519" y="4288164"/>
            <a:chExt cx="772313" cy="497744"/>
          </a:xfrm>
        </p:grpSpPr>
        <p:sp>
          <p:nvSpPr>
            <p:cNvPr id="1649" name="Google Shape;1649;p30"/>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0" name="Google Shape;1650;p30"/>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1651" name="Google Shape;1651;p30"/>
          <p:cNvPicPr preferRelativeResize="0"/>
          <p:nvPr/>
        </p:nvPicPr>
        <p:blipFill>
          <a:blip r:embed="rId3">
            <a:alphaModFix/>
          </a:blip>
          <a:stretch>
            <a:fillRect/>
          </a:stretch>
        </p:blipFill>
        <p:spPr>
          <a:xfrm>
            <a:off x="4058688" y="390050"/>
            <a:ext cx="1026623" cy="1026623"/>
          </a:xfrm>
          <a:prstGeom prst="rect">
            <a:avLst/>
          </a:prstGeom>
          <a:noFill/>
          <a:ln>
            <a:noFill/>
          </a:ln>
        </p:spPr>
      </p:pic>
      <p:grpSp>
        <p:nvGrpSpPr>
          <p:cNvPr id="1652" name="Google Shape;1652;p30"/>
          <p:cNvGrpSpPr/>
          <p:nvPr/>
        </p:nvGrpSpPr>
        <p:grpSpPr>
          <a:xfrm>
            <a:off x="3611662" y="2854412"/>
            <a:ext cx="360588" cy="342704"/>
            <a:chOff x="2308999" y="4492297"/>
            <a:chExt cx="355119" cy="362382"/>
          </a:xfrm>
        </p:grpSpPr>
        <p:sp>
          <p:nvSpPr>
            <p:cNvPr id="1653" name="Google Shape;1653;p30"/>
            <p:cNvSpPr/>
            <p:nvPr/>
          </p:nvSpPr>
          <p:spPr>
            <a:xfrm>
              <a:off x="2576583" y="4556803"/>
              <a:ext cx="15620" cy="49482"/>
            </a:xfrm>
            <a:custGeom>
              <a:rect b="b" l="l" r="r" t="t"/>
              <a:pathLst>
                <a:path extrusionOk="0" h="10213" w="3224">
                  <a:moveTo>
                    <a:pt x="1006" y="1"/>
                  </a:moveTo>
                  <a:cubicBezTo>
                    <a:pt x="501" y="1"/>
                    <a:pt x="0" y="531"/>
                    <a:pt x="351" y="1092"/>
                  </a:cubicBezTo>
                  <a:cubicBezTo>
                    <a:pt x="1762" y="3357"/>
                    <a:pt x="358" y="7020"/>
                    <a:pt x="251" y="9497"/>
                  </a:cubicBezTo>
                  <a:cubicBezTo>
                    <a:pt x="231" y="9974"/>
                    <a:pt x="582" y="10212"/>
                    <a:pt x="944" y="10212"/>
                  </a:cubicBezTo>
                  <a:cubicBezTo>
                    <a:pt x="1306" y="10212"/>
                    <a:pt x="1678" y="9973"/>
                    <a:pt x="1698" y="9497"/>
                  </a:cubicBezTo>
                  <a:cubicBezTo>
                    <a:pt x="1819" y="6668"/>
                    <a:pt x="3223" y="2952"/>
                    <a:pt x="1600" y="345"/>
                  </a:cubicBezTo>
                  <a:cubicBezTo>
                    <a:pt x="1448" y="102"/>
                    <a:pt x="1227" y="1"/>
                    <a:pt x="1006"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4" name="Google Shape;1654;p30"/>
            <p:cNvSpPr/>
            <p:nvPr/>
          </p:nvSpPr>
          <p:spPr>
            <a:xfrm>
              <a:off x="2524771" y="4600597"/>
              <a:ext cx="61057" cy="58838"/>
            </a:xfrm>
            <a:custGeom>
              <a:rect b="b" l="l" r="r" t="t"/>
              <a:pathLst>
                <a:path extrusionOk="0" h="12144" w="12602">
                  <a:moveTo>
                    <a:pt x="6223" y="0"/>
                  </a:moveTo>
                  <a:cubicBezTo>
                    <a:pt x="4473" y="0"/>
                    <a:pt x="2840" y="461"/>
                    <a:pt x="1728" y="2187"/>
                  </a:cubicBezTo>
                  <a:cubicBezTo>
                    <a:pt x="1" y="4867"/>
                    <a:pt x="1306" y="8449"/>
                    <a:pt x="1088" y="11431"/>
                  </a:cubicBezTo>
                  <a:cubicBezTo>
                    <a:pt x="1053" y="11907"/>
                    <a:pt x="1396" y="12143"/>
                    <a:pt x="1757" y="12143"/>
                  </a:cubicBezTo>
                  <a:cubicBezTo>
                    <a:pt x="2119" y="12143"/>
                    <a:pt x="2500" y="11905"/>
                    <a:pt x="2534" y="11431"/>
                  </a:cubicBezTo>
                  <a:cubicBezTo>
                    <a:pt x="2717" y="8923"/>
                    <a:pt x="1874" y="6253"/>
                    <a:pt x="2532" y="3802"/>
                  </a:cubicBezTo>
                  <a:cubicBezTo>
                    <a:pt x="3033" y="1931"/>
                    <a:pt x="4578" y="1432"/>
                    <a:pt x="6332" y="1432"/>
                  </a:cubicBezTo>
                  <a:cubicBezTo>
                    <a:pt x="8215" y="1432"/>
                    <a:pt x="10339" y="2007"/>
                    <a:pt x="11669" y="2076"/>
                  </a:cubicBezTo>
                  <a:cubicBezTo>
                    <a:pt x="11684" y="2077"/>
                    <a:pt x="11699" y="2078"/>
                    <a:pt x="11713" y="2078"/>
                  </a:cubicBezTo>
                  <a:cubicBezTo>
                    <a:pt x="12601" y="2078"/>
                    <a:pt x="12583" y="643"/>
                    <a:pt x="11669" y="595"/>
                  </a:cubicBezTo>
                  <a:cubicBezTo>
                    <a:pt x="10036" y="510"/>
                    <a:pt x="8064" y="0"/>
                    <a:pt x="6223"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5" name="Google Shape;1655;p30"/>
            <p:cNvSpPr/>
            <p:nvPr/>
          </p:nvSpPr>
          <p:spPr>
            <a:xfrm>
              <a:off x="2531098" y="4652574"/>
              <a:ext cx="53082" cy="11342"/>
            </a:xfrm>
            <a:custGeom>
              <a:rect b="b" l="l" r="r" t="t"/>
              <a:pathLst>
                <a:path extrusionOk="0" h="2341" w="10956">
                  <a:moveTo>
                    <a:pt x="6428" y="0"/>
                  </a:moveTo>
                  <a:cubicBezTo>
                    <a:pt x="4553" y="0"/>
                    <a:pt x="2578" y="376"/>
                    <a:pt x="933" y="401"/>
                  </a:cubicBezTo>
                  <a:cubicBezTo>
                    <a:pt x="7" y="415"/>
                    <a:pt x="1" y="1882"/>
                    <a:pt x="919" y="1882"/>
                  </a:cubicBezTo>
                  <a:cubicBezTo>
                    <a:pt x="924" y="1882"/>
                    <a:pt x="928" y="1882"/>
                    <a:pt x="933" y="1882"/>
                  </a:cubicBezTo>
                  <a:cubicBezTo>
                    <a:pt x="2465" y="1860"/>
                    <a:pt x="4459" y="1446"/>
                    <a:pt x="6300" y="1446"/>
                  </a:cubicBezTo>
                  <a:cubicBezTo>
                    <a:pt x="7515" y="1446"/>
                    <a:pt x="8664" y="1626"/>
                    <a:pt x="9569" y="2219"/>
                  </a:cubicBezTo>
                  <a:cubicBezTo>
                    <a:pt x="9698" y="2304"/>
                    <a:pt x="9824" y="2341"/>
                    <a:pt x="9943" y="2341"/>
                  </a:cubicBezTo>
                  <a:cubicBezTo>
                    <a:pt x="10553" y="2341"/>
                    <a:pt x="10955" y="1371"/>
                    <a:pt x="10299" y="942"/>
                  </a:cubicBezTo>
                  <a:cubicBezTo>
                    <a:pt x="9185" y="212"/>
                    <a:pt x="7835" y="0"/>
                    <a:pt x="6428"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6" name="Google Shape;1656;p30"/>
            <p:cNvSpPr/>
            <p:nvPr/>
          </p:nvSpPr>
          <p:spPr>
            <a:xfrm>
              <a:off x="2571472" y="4658945"/>
              <a:ext cx="12965" cy="45160"/>
            </a:xfrm>
            <a:custGeom>
              <a:rect b="b" l="l" r="r" t="t"/>
              <a:pathLst>
                <a:path extrusionOk="0" h="9321" w="2676">
                  <a:moveTo>
                    <a:pt x="1508" y="0"/>
                  </a:moveTo>
                  <a:cubicBezTo>
                    <a:pt x="1147" y="0"/>
                    <a:pt x="818" y="233"/>
                    <a:pt x="878" y="704"/>
                  </a:cubicBezTo>
                  <a:cubicBezTo>
                    <a:pt x="1227" y="3430"/>
                    <a:pt x="135" y="5930"/>
                    <a:pt x="20" y="8604"/>
                  </a:cubicBezTo>
                  <a:cubicBezTo>
                    <a:pt x="0" y="9082"/>
                    <a:pt x="351" y="9320"/>
                    <a:pt x="712" y="9320"/>
                  </a:cubicBezTo>
                  <a:cubicBezTo>
                    <a:pt x="1074" y="9320"/>
                    <a:pt x="1447" y="9081"/>
                    <a:pt x="1467" y="8604"/>
                  </a:cubicBezTo>
                  <a:cubicBezTo>
                    <a:pt x="1582" y="5926"/>
                    <a:pt x="2675" y="3438"/>
                    <a:pt x="2325" y="704"/>
                  </a:cubicBezTo>
                  <a:cubicBezTo>
                    <a:pt x="2264" y="236"/>
                    <a:pt x="1870" y="0"/>
                    <a:pt x="1508"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7" name="Google Shape;1657;p30"/>
            <p:cNvSpPr/>
            <p:nvPr/>
          </p:nvSpPr>
          <p:spPr>
            <a:xfrm>
              <a:off x="2468564" y="4554860"/>
              <a:ext cx="119342" cy="100335"/>
            </a:xfrm>
            <a:custGeom>
              <a:rect b="b" l="l" r="r" t="t"/>
              <a:pathLst>
                <a:path extrusionOk="0" h="20709" w="24632">
                  <a:moveTo>
                    <a:pt x="14705" y="0"/>
                  </a:moveTo>
                  <a:cubicBezTo>
                    <a:pt x="13795" y="0"/>
                    <a:pt x="12883" y="49"/>
                    <a:pt x="11968" y="183"/>
                  </a:cubicBezTo>
                  <a:cubicBezTo>
                    <a:pt x="8596" y="673"/>
                    <a:pt x="5146" y="3050"/>
                    <a:pt x="3048" y="5714"/>
                  </a:cubicBezTo>
                  <a:cubicBezTo>
                    <a:pt x="1390" y="7821"/>
                    <a:pt x="745" y="10476"/>
                    <a:pt x="662" y="13123"/>
                  </a:cubicBezTo>
                  <a:cubicBezTo>
                    <a:pt x="597" y="15259"/>
                    <a:pt x="0" y="18455"/>
                    <a:pt x="1215" y="20366"/>
                  </a:cubicBezTo>
                  <a:cubicBezTo>
                    <a:pt x="1369" y="20608"/>
                    <a:pt x="1591" y="20709"/>
                    <a:pt x="1812" y="20709"/>
                  </a:cubicBezTo>
                  <a:cubicBezTo>
                    <a:pt x="2320" y="20709"/>
                    <a:pt x="2820" y="20179"/>
                    <a:pt x="2464" y="19619"/>
                  </a:cubicBezTo>
                  <a:cubicBezTo>
                    <a:pt x="1549" y="18179"/>
                    <a:pt x="2031" y="15406"/>
                    <a:pt x="2085" y="13773"/>
                  </a:cubicBezTo>
                  <a:cubicBezTo>
                    <a:pt x="2198" y="10529"/>
                    <a:pt x="2976" y="7861"/>
                    <a:pt x="5194" y="5443"/>
                  </a:cubicBezTo>
                  <a:cubicBezTo>
                    <a:pt x="8106" y="2267"/>
                    <a:pt x="11615" y="1654"/>
                    <a:pt x="15285" y="1654"/>
                  </a:cubicBezTo>
                  <a:cubicBezTo>
                    <a:pt x="17589" y="1654"/>
                    <a:pt x="19958" y="1896"/>
                    <a:pt x="22283" y="1896"/>
                  </a:cubicBezTo>
                  <a:cubicBezTo>
                    <a:pt x="22757" y="1896"/>
                    <a:pt x="23230" y="1886"/>
                    <a:pt x="23700" y="1862"/>
                  </a:cubicBezTo>
                  <a:cubicBezTo>
                    <a:pt x="24612" y="1815"/>
                    <a:pt x="24631" y="379"/>
                    <a:pt x="23744" y="379"/>
                  </a:cubicBezTo>
                  <a:cubicBezTo>
                    <a:pt x="23729" y="379"/>
                    <a:pt x="23715" y="379"/>
                    <a:pt x="23700" y="380"/>
                  </a:cubicBezTo>
                  <a:lnTo>
                    <a:pt x="23698" y="379"/>
                  </a:lnTo>
                  <a:cubicBezTo>
                    <a:pt x="23316" y="399"/>
                    <a:pt x="22933" y="407"/>
                    <a:pt x="22552" y="407"/>
                  </a:cubicBezTo>
                  <a:cubicBezTo>
                    <a:pt x="19925" y="407"/>
                    <a:pt x="17321" y="0"/>
                    <a:pt x="14705"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8" name="Google Shape;1658;p30"/>
            <p:cNvSpPr/>
            <p:nvPr/>
          </p:nvSpPr>
          <p:spPr>
            <a:xfrm>
              <a:off x="2445235" y="4645956"/>
              <a:ext cx="36769" cy="9361"/>
            </a:xfrm>
            <a:custGeom>
              <a:rect b="b" l="l" r="r" t="t"/>
              <a:pathLst>
                <a:path extrusionOk="0" h="1932" w="7589">
                  <a:moveTo>
                    <a:pt x="2738" y="0"/>
                  </a:moveTo>
                  <a:cubicBezTo>
                    <a:pt x="1931" y="0"/>
                    <a:pt x="1175" y="159"/>
                    <a:pt x="572" y="667"/>
                  </a:cubicBezTo>
                  <a:cubicBezTo>
                    <a:pt x="1" y="1146"/>
                    <a:pt x="522" y="1895"/>
                    <a:pt x="1119" y="1895"/>
                  </a:cubicBezTo>
                  <a:cubicBezTo>
                    <a:pt x="1278" y="1895"/>
                    <a:pt x="1443" y="1841"/>
                    <a:pt x="1595" y="1715"/>
                  </a:cubicBezTo>
                  <a:cubicBezTo>
                    <a:pt x="1799" y="1542"/>
                    <a:pt x="2120" y="1488"/>
                    <a:pt x="2467" y="1488"/>
                  </a:cubicBezTo>
                  <a:cubicBezTo>
                    <a:pt x="2960" y="1488"/>
                    <a:pt x="3506" y="1598"/>
                    <a:pt x="3841" y="1634"/>
                  </a:cubicBezTo>
                  <a:cubicBezTo>
                    <a:pt x="4780" y="1738"/>
                    <a:pt x="5709" y="1911"/>
                    <a:pt x="6654" y="1931"/>
                  </a:cubicBezTo>
                  <a:cubicBezTo>
                    <a:pt x="6661" y="1931"/>
                    <a:pt x="6667" y="1931"/>
                    <a:pt x="6673" y="1931"/>
                  </a:cubicBezTo>
                  <a:cubicBezTo>
                    <a:pt x="7588" y="1931"/>
                    <a:pt x="7580" y="470"/>
                    <a:pt x="6654" y="450"/>
                  </a:cubicBezTo>
                  <a:cubicBezTo>
                    <a:pt x="5512" y="426"/>
                    <a:pt x="4057" y="0"/>
                    <a:pt x="2738"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9" name="Google Shape;1659;p30"/>
            <p:cNvSpPr/>
            <p:nvPr/>
          </p:nvSpPr>
          <p:spPr>
            <a:xfrm>
              <a:off x="2442924" y="4648247"/>
              <a:ext cx="12718" cy="53823"/>
            </a:xfrm>
            <a:custGeom>
              <a:rect b="b" l="l" r="r" t="t"/>
              <a:pathLst>
                <a:path extrusionOk="0" h="11109" w="2625">
                  <a:moveTo>
                    <a:pt x="1140" y="1"/>
                  </a:moveTo>
                  <a:cubicBezTo>
                    <a:pt x="779" y="1"/>
                    <a:pt x="414" y="240"/>
                    <a:pt x="408" y="717"/>
                  </a:cubicBezTo>
                  <a:lnTo>
                    <a:pt x="407" y="717"/>
                  </a:lnTo>
                  <a:cubicBezTo>
                    <a:pt x="381" y="2841"/>
                    <a:pt x="143" y="4955"/>
                    <a:pt x="127" y="7080"/>
                  </a:cubicBezTo>
                  <a:cubicBezTo>
                    <a:pt x="118" y="8235"/>
                    <a:pt x="1" y="10353"/>
                    <a:pt x="1194" y="11013"/>
                  </a:cubicBezTo>
                  <a:cubicBezTo>
                    <a:pt x="1315" y="11079"/>
                    <a:pt x="1434" y="11109"/>
                    <a:pt x="1546" y="11109"/>
                  </a:cubicBezTo>
                  <a:cubicBezTo>
                    <a:pt x="2196" y="11109"/>
                    <a:pt x="2625" y="10122"/>
                    <a:pt x="1924" y="9734"/>
                  </a:cubicBezTo>
                  <a:cubicBezTo>
                    <a:pt x="1168" y="9317"/>
                    <a:pt x="1589" y="6017"/>
                    <a:pt x="1618" y="5302"/>
                  </a:cubicBezTo>
                  <a:cubicBezTo>
                    <a:pt x="1677" y="3773"/>
                    <a:pt x="1835" y="2248"/>
                    <a:pt x="1855" y="717"/>
                  </a:cubicBezTo>
                  <a:cubicBezTo>
                    <a:pt x="1860" y="239"/>
                    <a:pt x="1502" y="1"/>
                    <a:pt x="1140"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0" name="Google Shape;1660;p30"/>
            <p:cNvSpPr/>
            <p:nvPr/>
          </p:nvSpPr>
          <p:spPr>
            <a:xfrm>
              <a:off x="2443360" y="4694154"/>
              <a:ext cx="36614" cy="14520"/>
            </a:xfrm>
            <a:custGeom>
              <a:rect b="b" l="l" r="r" t="t"/>
              <a:pathLst>
                <a:path extrusionOk="0" h="2997" w="7557">
                  <a:moveTo>
                    <a:pt x="1058" y="165"/>
                  </a:moveTo>
                  <a:cubicBezTo>
                    <a:pt x="278" y="165"/>
                    <a:pt x="0" y="1421"/>
                    <a:pt x="849" y="1613"/>
                  </a:cubicBezTo>
                  <a:cubicBezTo>
                    <a:pt x="1739" y="1815"/>
                    <a:pt x="2648" y="1855"/>
                    <a:pt x="3556" y="1918"/>
                  </a:cubicBezTo>
                  <a:cubicBezTo>
                    <a:pt x="4408" y="1977"/>
                    <a:pt x="5528" y="1993"/>
                    <a:pt x="6101" y="2739"/>
                  </a:cubicBezTo>
                  <a:cubicBezTo>
                    <a:pt x="6241" y="2921"/>
                    <a:pt x="6407" y="2997"/>
                    <a:pt x="6569" y="2997"/>
                  </a:cubicBezTo>
                  <a:cubicBezTo>
                    <a:pt x="7078" y="2997"/>
                    <a:pt x="7557" y="2254"/>
                    <a:pt x="7124" y="1693"/>
                  </a:cubicBezTo>
                  <a:cubicBezTo>
                    <a:pt x="5824" y="1"/>
                    <a:pt x="3043" y="594"/>
                    <a:pt x="1233" y="185"/>
                  </a:cubicBezTo>
                  <a:cubicBezTo>
                    <a:pt x="1172" y="172"/>
                    <a:pt x="1114" y="165"/>
                    <a:pt x="1058" y="165"/>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1" name="Google Shape;1661;p30"/>
            <p:cNvSpPr/>
            <p:nvPr/>
          </p:nvSpPr>
          <p:spPr>
            <a:xfrm>
              <a:off x="2472546" y="4701877"/>
              <a:ext cx="15790" cy="144119"/>
            </a:xfrm>
            <a:custGeom>
              <a:rect b="b" l="l" r="r" t="t"/>
              <a:pathLst>
                <a:path extrusionOk="0" h="29746" w="3259">
                  <a:moveTo>
                    <a:pt x="999" y="1"/>
                  </a:moveTo>
                  <a:cubicBezTo>
                    <a:pt x="470" y="1"/>
                    <a:pt x="22" y="633"/>
                    <a:pt x="506" y="1145"/>
                  </a:cubicBezTo>
                  <a:cubicBezTo>
                    <a:pt x="1065" y="1736"/>
                    <a:pt x="663" y="4372"/>
                    <a:pt x="642" y="5136"/>
                  </a:cubicBezTo>
                  <a:cubicBezTo>
                    <a:pt x="586" y="7073"/>
                    <a:pt x="443" y="9304"/>
                    <a:pt x="336" y="11237"/>
                  </a:cubicBezTo>
                  <a:cubicBezTo>
                    <a:pt x="0" y="17271"/>
                    <a:pt x="295" y="22000"/>
                    <a:pt x="295" y="29745"/>
                  </a:cubicBezTo>
                  <a:lnTo>
                    <a:pt x="1741" y="29745"/>
                  </a:lnTo>
                  <a:cubicBezTo>
                    <a:pt x="1741" y="22000"/>
                    <a:pt x="1466" y="16566"/>
                    <a:pt x="1843" y="10168"/>
                  </a:cubicBezTo>
                  <a:cubicBezTo>
                    <a:pt x="1976" y="7922"/>
                    <a:pt x="3259" y="2078"/>
                    <a:pt x="1530" y="247"/>
                  </a:cubicBezTo>
                  <a:cubicBezTo>
                    <a:pt x="1366" y="73"/>
                    <a:pt x="1178" y="1"/>
                    <a:pt x="999"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2" name="Google Shape;1662;p30"/>
            <p:cNvSpPr/>
            <p:nvPr/>
          </p:nvSpPr>
          <p:spPr>
            <a:xfrm>
              <a:off x="2527246" y="4699076"/>
              <a:ext cx="13406" cy="146920"/>
            </a:xfrm>
            <a:custGeom>
              <a:rect b="b" l="l" r="r" t="t"/>
              <a:pathLst>
                <a:path extrusionOk="0" h="30324" w="2767">
                  <a:moveTo>
                    <a:pt x="2002" y="0"/>
                  </a:moveTo>
                  <a:cubicBezTo>
                    <a:pt x="1826" y="0"/>
                    <a:pt x="1650" y="114"/>
                    <a:pt x="1532" y="388"/>
                  </a:cubicBezTo>
                  <a:lnTo>
                    <a:pt x="1532" y="387"/>
                  </a:lnTo>
                  <a:cubicBezTo>
                    <a:pt x="0" y="3965"/>
                    <a:pt x="69" y="8232"/>
                    <a:pt x="117" y="12070"/>
                  </a:cubicBezTo>
                  <a:cubicBezTo>
                    <a:pt x="192" y="18054"/>
                    <a:pt x="148" y="23353"/>
                    <a:pt x="148" y="30323"/>
                  </a:cubicBezTo>
                  <a:lnTo>
                    <a:pt x="1055" y="30323"/>
                  </a:lnTo>
                  <a:lnTo>
                    <a:pt x="1055" y="14368"/>
                  </a:lnTo>
                  <a:cubicBezTo>
                    <a:pt x="1055" y="10018"/>
                    <a:pt x="760" y="5226"/>
                    <a:pt x="2513" y="1136"/>
                  </a:cubicBezTo>
                  <a:cubicBezTo>
                    <a:pt x="2766" y="542"/>
                    <a:pt x="2386" y="0"/>
                    <a:pt x="2002"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3" name="Google Shape;1663;p30"/>
            <p:cNvSpPr/>
            <p:nvPr/>
          </p:nvSpPr>
          <p:spPr>
            <a:xfrm>
              <a:off x="2532358" y="4699643"/>
              <a:ext cx="52534" cy="7515"/>
            </a:xfrm>
            <a:custGeom>
              <a:rect b="b" l="l" r="r" t="t"/>
              <a:pathLst>
                <a:path extrusionOk="0" h="1551" w="10843">
                  <a:moveTo>
                    <a:pt x="775" y="1"/>
                  </a:moveTo>
                  <a:cubicBezTo>
                    <a:pt x="0" y="1"/>
                    <a:pt x="0" y="1551"/>
                    <a:pt x="775" y="1551"/>
                  </a:cubicBezTo>
                  <a:lnTo>
                    <a:pt x="8518" y="1551"/>
                  </a:lnTo>
                  <a:cubicBezTo>
                    <a:pt x="10843" y="1551"/>
                    <a:pt x="10843" y="1"/>
                    <a:pt x="8518"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4" name="Google Shape;1664;p30"/>
            <p:cNvSpPr/>
            <p:nvPr/>
          </p:nvSpPr>
          <p:spPr>
            <a:xfrm>
              <a:off x="2308999" y="4492297"/>
              <a:ext cx="355119" cy="362382"/>
            </a:xfrm>
            <a:custGeom>
              <a:rect b="b" l="l" r="r" t="t"/>
              <a:pathLst>
                <a:path extrusionOk="0" h="74795" w="73296">
                  <a:moveTo>
                    <a:pt x="9378" y="1462"/>
                  </a:moveTo>
                  <a:cubicBezTo>
                    <a:pt x="11788" y="1462"/>
                    <a:pt x="14217" y="1931"/>
                    <a:pt x="16594" y="2146"/>
                  </a:cubicBezTo>
                  <a:cubicBezTo>
                    <a:pt x="20395" y="2490"/>
                    <a:pt x="24177" y="2999"/>
                    <a:pt x="27986" y="3255"/>
                  </a:cubicBezTo>
                  <a:cubicBezTo>
                    <a:pt x="29524" y="3358"/>
                    <a:pt x="31206" y="3547"/>
                    <a:pt x="32861" y="3547"/>
                  </a:cubicBezTo>
                  <a:cubicBezTo>
                    <a:pt x="34338" y="3547"/>
                    <a:pt x="35795" y="3396"/>
                    <a:pt x="37108" y="2898"/>
                  </a:cubicBezTo>
                  <a:cubicBezTo>
                    <a:pt x="37259" y="2841"/>
                    <a:pt x="37372" y="2751"/>
                    <a:pt x="37452" y="2642"/>
                  </a:cubicBezTo>
                  <a:lnTo>
                    <a:pt x="37452" y="2642"/>
                  </a:lnTo>
                  <a:cubicBezTo>
                    <a:pt x="39991" y="1866"/>
                    <a:pt x="42614" y="1657"/>
                    <a:pt x="45249" y="1657"/>
                  </a:cubicBezTo>
                  <a:cubicBezTo>
                    <a:pt x="46566" y="1657"/>
                    <a:pt x="47886" y="1709"/>
                    <a:pt x="49200" y="1769"/>
                  </a:cubicBezTo>
                  <a:cubicBezTo>
                    <a:pt x="51431" y="1870"/>
                    <a:pt x="53634" y="1911"/>
                    <a:pt x="55839" y="1911"/>
                  </a:cubicBezTo>
                  <a:cubicBezTo>
                    <a:pt x="57766" y="1911"/>
                    <a:pt x="59694" y="1879"/>
                    <a:pt x="61643" y="1830"/>
                  </a:cubicBezTo>
                  <a:cubicBezTo>
                    <a:pt x="61996" y="1821"/>
                    <a:pt x="62369" y="1813"/>
                    <a:pt x="62753" y="1813"/>
                  </a:cubicBezTo>
                  <a:cubicBezTo>
                    <a:pt x="65010" y="1813"/>
                    <a:pt x="67662" y="2085"/>
                    <a:pt x="69041" y="3964"/>
                  </a:cubicBezTo>
                  <a:cubicBezTo>
                    <a:pt x="70186" y="5527"/>
                    <a:pt x="70326" y="8017"/>
                    <a:pt x="70447" y="9876"/>
                  </a:cubicBezTo>
                  <a:cubicBezTo>
                    <a:pt x="70773" y="14937"/>
                    <a:pt x="69944" y="20234"/>
                    <a:pt x="69560" y="25281"/>
                  </a:cubicBezTo>
                  <a:cubicBezTo>
                    <a:pt x="68776" y="35581"/>
                    <a:pt x="68546" y="45882"/>
                    <a:pt x="68988" y="56208"/>
                  </a:cubicBezTo>
                  <a:cubicBezTo>
                    <a:pt x="69184" y="60786"/>
                    <a:pt x="70321" y="65428"/>
                    <a:pt x="69497" y="69996"/>
                  </a:cubicBezTo>
                  <a:cubicBezTo>
                    <a:pt x="69081" y="72303"/>
                    <a:pt x="66233" y="72909"/>
                    <a:pt x="63094" y="72909"/>
                  </a:cubicBezTo>
                  <a:cubicBezTo>
                    <a:pt x="59988" y="72909"/>
                    <a:pt x="56598" y="72316"/>
                    <a:pt x="54994" y="72193"/>
                  </a:cubicBezTo>
                  <a:cubicBezTo>
                    <a:pt x="50717" y="71863"/>
                    <a:pt x="46457" y="71477"/>
                    <a:pt x="42172" y="71477"/>
                  </a:cubicBezTo>
                  <a:cubicBezTo>
                    <a:pt x="41526" y="71477"/>
                    <a:pt x="40880" y="71486"/>
                    <a:pt x="40233" y="71505"/>
                  </a:cubicBezTo>
                  <a:cubicBezTo>
                    <a:pt x="35076" y="71657"/>
                    <a:pt x="29936" y="72599"/>
                    <a:pt x="24799" y="73030"/>
                  </a:cubicBezTo>
                  <a:cubicBezTo>
                    <a:pt x="23194" y="73165"/>
                    <a:pt x="21592" y="73241"/>
                    <a:pt x="19994" y="73241"/>
                  </a:cubicBezTo>
                  <a:cubicBezTo>
                    <a:pt x="16618" y="73241"/>
                    <a:pt x="13262" y="72899"/>
                    <a:pt x="9955" y="72039"/>
                  </a:cubicBezTo>
                  <a:cubicBezTo>
                    <a:pt x="5844" y="70969"/>
                    <a:pt x="3270" y="69527"/>
                    <a:pt x="2738" y="65023"/>
                  </a:cubicBezTo>
                  <a:cubicBezTo>
                    <a:pt x="2253" y="60893"/>
                    <a:pt x="2286" y="56717"/>
                    <a:pt x="2278" y="52567"/>
                  </a:cubicBezTo>
                  <a:cubicBezTo>
                    <a:pt x="2266" y="47480"/>
                    <a:pt x="1875" y="42494"/>
                    <a:pt x="2190" y="37402"/>
                  </a:cubicBezTo>
                  <a:cubicBezTo>
                    <a:pt x="2746" y="28380"/>
                    <a:pt x="2424" y="19192"/>
                    <a:pt x="1858" y="10172"/>
                  </a:cubicBezTo>
                  <a:cubicBezTo>
                    <a:pt x="1758" y="8568"/>
                    <a:pt x="1752" y="6982"/>
                    <a:pt x="2025" y="5394"/>
                  </a:cubicBezTo>
                  <a:cubicBezTo>
                    <a:pt x="2507" y="2615"/>
                    <a:pt x="4994" y="1905"/>
                    <a:pt x="7354" y="1589"/>
                  </a:cubicBezTo>
                  <a:cubicBezTo>
                    <a:pt x="8026" y="1499"/>
                    <a:pt x="8701" y="1462"/>
                    <a:pt x="9378" y="1462"/>
                  </a:cubicBezTo>
                  <a:close/>
                  <a:moveTo>
                    <a:pt x="9030" y="1"/>
                  </a:moveTo>
                  <a:cubicBezTo>
                    <a:pt x="6559" y="1"/>
                    <a:pt x="3903" y="452"/>
                    <a:pt x="2030" y="2114"/>
                  </a:cubicBezTo>
                  <a:cubicBezTo>
                    <a:pt x="1" y="3918"/>
                    <a:pt x="293" y="7765"/>
                    <a:pt x="411" y="10171"/>
                  </a:cubicBezTo>
                  <a:cubicBezTo>
                    <a:pt x="857" y="19220"/>
                    <a:pt x="1313" y="28352"/>
                    <a:pt x="742" y="37402"/>
                  </a:cubicBezTo>
                  <a:cubicBezTo>
                    <a:pt x="446" y="42096"/>
                    <a:pt x="737" y="46672"/>
                    <a:pt x="820" y="51362"/>
                  </a:cubicBezTo>
                  <a:cubicBezTo>
                    <a:pt x="900" y="55933"/>
                    <a:pt x="861" y="60464"/>
                    <a:pt x="1291" y="65022"/>
                  </a:cubicBezTo>
                  <a:cubicBezTo>
                    <a:pt x="1887" y="71312"/>
                    <a:pt x="6333" y="72804"/>
                    <a:pt x="11847" y="74012"/>
                  </a:cubicBezTo>
                  <a:cubicBezTo>
                    <a:pt x="14442" y="74582"/>
                    <a:pt x="17060" y="74795"/>
                    <a:pt x="19687" y="74795"/>
                  </a:cubicBezTo>
                  <a:cubicBezTo>
                    <a:pt x="26537" y="74795"/>
                    <a:pt x="33455" y="73347"/>
                    <a:pt x="40233" y="72986"/>
                  </a:cubicBezTo>
                  <a:cubicBezTo>
                    <a:pt x="41116" y="72939"/>
                    <a:pt x="42000" y="72918"/>
                    <a:pt x="42885" y="72918"/>
                  </a:cubicBezTo>
                  <a:cubicBezTo>
                    <a:pt x="46925" y="72918"/>
                    <a:pt x="50977" y="73350"/>
                    <a:pt x="54992" y="73675"/>
                  </a:cubicBezTo>
                  <a:cubicBezTo>
                    <a:pt x="57602" y="73885"/>
                    <a:pt x="60518" y="74282"/>
                    <a:pt x="63341" y="74282"/>
                  </a:cubicBezTo>
                  <a:cubicBezTo>
                    <a:pt x="65034" y="74282"/>
                    <a:pt x="66693" y="74139"/>
                    <a:pt x="68233" y="73728"/>
                  </a:cubicBezTo>
                  <a:cubicBezTo>
                    <a:pt x="70106" y="73227"/>
                    <a:pt x="70879" y="71091"/>
                    <a:pt x="71072" y="69335"/>
                  </a:cubicBezTo>
                  <a:cubicBezTo>
                    <a:pt x="71593" y="64580"/>
                    <a:pt x="70588" y="59787"/>
                    <a:pt x="70384" y="55031"/>
                  </a:cubicBezTo>
                  <a:cubicBezTo>
                    <a:pt x="69996" y="45957"/>
                    <a:pt x="70177" y="36859"/>
                    <a:pt x="70820" y="27804"/>
                  </a:cubicBezTo>
                  <a:cubicBezTo>
                    <a:pt x="71336" y="20495"/>
                    <a:pt x="73296" y="11911"/>
                    <a:pt x="71018" y="4763"/>
                  </a:cubicBezTo>
                  <a:cubicBezTo>
                    <a:pt x="69818" y="1002"/>
                    <a:pt x="66070" y="273"/>
                    <a:pt x="62346" y="273"/>
                  </a:cubicBezTo>
                  <a:cubicBezTo>
                    <a:pt x="60313" y="273"/>
                    <a:pt x="58287" y="490"/>
                    <a:pt x="56687" y="550"/>
                  </a:cubicBezTo>
                  <a:cubicBezTo>
                    <a:pt x="56181" y="569"/>
                    <a:pt x="55675" y="577"/>
                    <a:pt x="55168" y="577"/>
                  </a:cubicBezTo>
                  <a:cubicBezTo>
                    <a:pt x="51740" y="577"/>
                    <a:pt x="48288" y="199"/>
                    <a:pt x="44868" y="199"/>
                  </a:cubicBezTo>
                  <a:cubicBezTo>
                    <a:pt x="41976" y="199"/>
                    <a:pt x="39107" y="470"/>
                    <a:pt x="36296" y="1468"/>
                  </a:cubicBezTo>
                  <a:cubicBezTo>
                    <a:pt x="36141" y="1523"/>
                    <a:pt x="36025" y="1613"/>
                    <a:pt x="35944" y="1723"/>
                  </a:cubicBezTo>
                  <a:lnTo>
                    <a:pt x="35944" y="1723"/>
                  </a:lnTo>
                  <a:cubicBezTo>
                    <a:pt x="34737" y="2058"/>
                    <a:pt x="33393" y="2180"/>
                    <a:pt x="32002" y="2180"/>
                  </a:cubicBezTo>
                  <a:cubicBezTo>
                    <a:pt x="29068" y="2180"/>
                    <a:pt x="25924" y="1635"/>
                    <a:pt x="23414" y="1386"/>
                  </a:cubicBezTo>
                  <a:cubicBezTo>
                    <a:pt x="19027" y="952"/>
                    <a:pt x="14636" y="272"/>
                    <a:pt x="10233" y="34"/>
                  </a:cubicBezTo>
                  <a:cubicBezTo>
                    <a:pt x="9840" y="13"/>
                    <a:pt x="9438" y="1"/>
                    <a:pt x="9030"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65" name="Google Shape;1665;p30"/>
          <p:cNvGrpSpPr/>
          <p:nvPr/>
        </p:nvGrpSpPr>
        <p:grpSpPr>
          <a:xfrm>
            <a:off x="5076149" y="2837886"/>
            <a:ext cx="429972" cy="390569"/>
            <a:chOff x="2770924" y="3839524"/>
            <a:chExt cx="436476" cy="401449"/>
          </a:xfrm>
        </p:grpSpPr>
        <p:sp>
          <p:nvSpPr>
            <p:cNvPr id="1666" name="Google Shape;1666;p30"/>
            <p:cNvSpPr/>
            <p:nvPr/>
          </p:nvSpPr>
          <p:spPr>
            <a:xfrm>
              <a:off x="2885455" y="3968129"/>
              <a:ext cx="104625" cy="59173"/>
            </a:xfrm>
            <a:custGeom>
              <a:rect b="b" l="l" r="r" t="t"/>
              <a:pathLst>
                <a:path extrusionOk="0" h="10501" w="18567">
                  <a:moveTo>
                    <a:pt x="1089" y="0"/>
                  </a:moveTo>
                  <a:cubicBezTo>
                    <a:pt x="509" y="0"/>
                    <a:pt x="1" y="746"/>
                    <a:pt x="547" y="1243"/>
                  </a:cubicBezTo>
                  <a:lnTo>
                    <a:pt x="548" y="1244"/>
                  </a:lnTo>
                  <a:cubicBezTo>
                    <a:pt x="2054" y="2618"/>
                    <a:pt x="3155" y="4293"/>
                    <a:pt x="4737" y="5605"/>
                  </a:cubicBezTo>
                  <a:cubicBezTo>
                    <a:pt x="6118" y="6749"/>
                    <a:pt x="7732" y="7608"/>
                    <a:pt x="9303" y="8437"/>
                  </a:cubicBezTo>
                  <a:cubicBezTo>
                    <a:pt x="11275" y="9478"/>
                    <a:pt x="13534" y="10500"/>
                    <a:pt x="15786" y="10500"/>
                  </a:cubicBezTo>
                  <a:cubicBezTo>
                    <a:pt x="16445" y="10500"/>
                    <a:pt x="17103" y="10413"/>
                    <a:pt x="17754" y="10213"/>
                  </a:cubicBezTo>
                  <a:cubicBezTo>
                    <a:pt x="18567" y="9962"/>
                    <a:pt x="18320" y="8749"/>
                    <a:pt x="17590" y="8749"/>
                  </a:cubicBezTo>
                  <a:cubicBezTo>
                    <a:pt x="17521" y="8749"/>
                    <a:pt x="17447" y="8760"/>
                    <a:pt x="17369" y="8783"/>
                  </a:cubicBezTo>
                  <a:cubicBezTo>
                    <a:pt x="16827" y="8950"/>
                    <a:pt x="16277" y="9023"/>
                    <a:pt x="15724" y="9023"/>
                  </a:cubicBezTo>
                  <a:cubicBezTo>
                    <a:pt x="13271" y="9023"/>
                    <a:pt x="10771" y="7578"/>
                    <a:pt x="8711" y="6445"/>
                  </a:cubicBezTo>
                  <a:cubicBezTo>
                    <a:pt x="5751" y="4817"/>
                    <a:pt x="4002" y="2412"/>
                    <a:pt x="1571" y="197"/>
                  </a:cubicBezTo>
                  <a:cubicBezTo>
                    <a:pt x="1419" y="59"/>
                    <a:pt x="1251" y="0"/>
                    <a:pt x="1089"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7" name="Google Shape;1667;p30"/>
            <p:cNvSpPr/>
            <p:nvPr/>
          </p:nvSpPr>
          <p:spPr>
            <a:xfrm>
              <a:off x="2876721" y="3966929"/>
              <a:ext cx="30136" cy="71373"/>
            </a:xfrm>
            <a:custGeom>
              <a:rect b="b" l="l" r="r" t="t"/>
              <a:pathLst>
                <a:path extrusionOk="0" h="12666" w="5348">
                  <a:moveTo>
                    <a:pt x="2644" y="0"/>
                  </a:moveTo>
                  <a:cubicBezTo>
                    <a:pt x="2282" y="0"/>
                    <a:pt x="1908" y="239"/>
                    <a:pt x="1886" y="715"/>
                  </a:cubicBezTo>
                  <a:cubicBezTo>
                    <a:pt x="1705" y="4486"/>
                    <a:pt x="1" y="9988"/>
                    <a:pt x="3958" y="12546"/>
                  </a:cubicBezTo>
                  <a:cubicBezTo>
                    <a:pt x="4086" y="12629"/>
                    <a:pt x="4212" y="12665"/>
                    <a:pt x="4330" y="12665"/>
                  </a:cubicBezTo>
                  <a:cubicBezTo>
                    <a:pt x="4944" y="12665"/>
                    <a:pt x="5348" y="11694"/>
                    <a:pt x="4687" y="11267"/>
                  </a:cubicBezTo>
                  <a:cubicBezTo>
                    <a:pt x="1368" y="9120"/>
                    <a:pt x="3182" y="3805"/>
                    <a:pt x="3332" y="715"/>
                  </a:cubicBezTo>
                  <a:cubicBezTo>
                    <a:pt x="3354" y="238"/>
                    <a:pt x="3005" y="0"/>
                    <a:pt x="2644"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8" name="Google Shape;1668;p30"/>
            <p:cNvSpPr/>
            <p:nvPr/>
          </p:nvSpPr>
          <p:spPr>
            <a:xfrm>
              <a:off x="2881251" y="4027154"/>
              <a:ext cx="27031" cy="14950"/>
            </a:xfrm>
            <a:custGeom>
              <a:rect b="b" l="l" r="r" t="t"/>
              <a:pathLst>
                <a:path extrusionOk="0" h="2653" w="4797">
                  <a:moveTo>
                    <a:pt x="991" y="0"/>
                  </a:moveTo>
                  <a:cubicBezTo>
                    <a:pt x="480" y="0"/>
                    <a:pt x="0" y="743"/>
                    <a:pt x="437" y="1303"/>
                  </a:cubicBezTo>
                  <a:lnTo>
                    <a:pt x="437" y="1304"/>
                  </a:lnTo>
                  <a:cubicBezTo>
                    <a:pt x="1140" y="2208"/>
                    <a:pt x="2151" y="2652"/>
                    <a:pt x="3228" y="2652"/>
                  </a:cubicBezTo>
                  <a:cubicBezTo>
                    <a:pt x="3459" y="2652"/>
                    <a:pt x="3693" y="2632"/>
                    <a:pt x="3927" y="2591"/>
                  </a:cubicBezTo>
                  <a:cubicBezTo>
                    <a:pt x="4797" y="2441"/>
                    <a:pt x="4492" y="1151"/>
                    <a:pt x="3681" y="1151"/>
                  </a:cubicBezTo>
                  <a:cubicBezTo>
                    <a:pt x="3636" y="1151"/>
                    <a:pt x="3589" y="1155"/>
                    <a:pt x="3541" y="1163"/>
                  </a:cubicBezTo>
                  <a:cubicBezTo>
                    <a:pt x="3423" y="1184"/>
                    <a:pt x="3307" y="1194"/>
                    <a:pt x="3194" y="1194"/>
                  </a:cubicBezTo>
                  <a:cubicBezTo>
                    <a:pt x="2501" y="1194"/>
                    <a:pt x="1901" y="824"/>
                    <a:pt x="1460" y="256"/>
                  </a:cubicBezTo>
                  <a:cubicBezTo>
                    <a:pt x="1319" y="76"/>
                    <a:pt x="1153" y="0"/>
                    <a:pt x="991"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9" name="Google Shape;1669;p30"/>
            <p:cNvSpPr/>
            <p:nvPr/>
          </p:nvSpPr>
          <p:spPr>
            <a:xfrm>
              <a:off x="2882480" y="4029983"/>
              <a:ext cx="40420" cy="53110"/>
            </a:xfrm>
            <a:custGeom>
              <a:rect b="b" l="l" r="r" t="t"/>
              <a:pathLst>
                <a:path extrusionOk="0" h="9425" w="7173">
                  <a:moveTo>
                    <a:pt x="720" y="1"/>
                  </a:moveTo>
                  <a:cubicBezTo>
                    <a:pt x="358" y="1"/>
                    <a:pt x="0" y="239"/>
                    <a:pt x="7" y="717"/>
                  </a:cubicBezTo>
                  <a:cubicBezTo>
                    <a:pt x="42" y="3330"/>
                    <a:pt x="750" y="5279"/>
                    <a:pt x="2506" y="7148"/>
                  </a:cubicBezTo>
                  <a:cubicBezTo>
                    <a:pt x="3259" y="7949"/>
                    <a:pt x="4506" y="9425"/>
                    <a:pt x="5756" y="9425"/>
                  </a:cubicBezTo>
                  <a:cubicBezTo>
                    <a:pt x="5989" y="9425"/>
                    <a:pt x="6223" y="9373"/>
                    <a:pt x="6453" y="9256"/>
                  </a:cubicBezTo>
                  <a:cubicBezTo>
                    <a:pt x="7173" y="8891"/>
                    <a:pt x="6729" y="7893"/>
                    <a:pt x="6060" y="7893"/>
                  </a:cubicBezTo>
                  <a:cubicBezTo>
                    <a:pt x="5952" y="7893"/>
                    <a:pt x="5839" y="7919"/>
                    <a:pt x="5723" y="7978"/>
                  </a:cubicBezTo>
                  <a:cubicBezTo>
                    <a:pt x="5708" y="7985"/>
                    <a:pt x="5690" y="7989"/>
                    <a:pt x="5669" y="7989"/>
                  </a:cubicBezTo>
                  <a:cubicBezTo>
                    <a:pt x="5229" y="7989"/>
                    <a:pt x="3671" y="6252"/>
                    <a:pt x="3315" y="5871"/>
                  </a:cubicBezTo>
                  <a:cubicBezTo>
                    <a:pt x="1925" y="4391"/>
                    <a:pt x="1481" y="2761"/>
                    <a:pt x="1454" y="717"/>
                  </a:cubicBezTo>
                  <a:cubicBezTo>
                    <a:pt x="1447" y="240"/>
                    <a:pt x="1082" y="1"/>
                    <a:pt x="720"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0" name="Google Shape;1670;p30"/>
            <p:cNvSpPr/>
            <p:nvPr/>
          </p:nvSpPr>
          <p:spPr>
            <a:xfrm>
              <a:off x="2893237" y="4075456"/>
              <a:ext cx="29048" cy="10983"/>
            </a:xfrm>
            <a:custGeom>
              <a:rect b="b" l="l" r="r" t="t"/>
              <a:pathLst>
                <a:path extrusionOk="0" h="1949" w="5155">
                  <a:moveTo>
                    <a:pt x="897" y="1"/>
                  </a:moveTo>
                  <a:cubicBezTo>
                    <a:pt x="217" y="1"/>
                    <a:pt x="0" y="1179"/>
                    <a:pt x="771" y="1482"/>
                  </a:cubicBezTo>
                  <a:cubicBezTo>
                    <a:pt x="1488" y="1764"/>
                    <a:pt x="2220" y="1949"/>
                    <a:pt x="2958" y="1949"/>
                  </a:cubicBezTo>
                  <a:cubicBezTo>
                    <a:pt x="3428" y="1949"/>
                    <a:pt x="3900" y="1874"/>
                    <a:pt x="4371" y="1701"/>
                  </a:cubicBezTo>
                  <a:cubicBezTo>
                    <a:pt x="5154" y="1414"/>
                    <a:pt x="4928" y="225"/>
                    <a:pt x="4234" y="225"/>
                  </a:cubicBezTo>
                  <a:cubicBezTo>
                    <a:pt x="4157" y="225"/>
                    <a:pt x="4074" y="240"/>
                    <a:pt x="3986" y="272"/>
                  </a:cubicBezTo>
                  <a:cubicBezTo>
                    <a:pt x="3626" y="405"/>
                    <a:pt x="3278" y="461"/>
                    <a:pt x="2935" y="461"/>
                  </a:cubicBezTo>
                  <a:cubicBezTo>
                    <a:pt x="2339" y="461"/>
                    <a:pt x="1759" y="291"/>
                    <a:pt x="1156" y="53"/>
                  </a:cubicBezTo>
                  <a:cubicBezTo>
                    <a:pt x="1064" y="17"/>
                    <a:pt x="977" y="1"/>
                    <a:pt x="897"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1" name="Google Shape;1671;p30"/>
            <p:cNvSpPr/>
            <p:nvPr/>
          </p:nvSpPr>
          <p:spPr>
            <a:xfrm>
              <a:off x="2896843" y="4079468"/>
              <a:ext cx="49289" cy="37918"/>
            </a:xfrm>
            <a:custGeom>
              <a:rect b="b" l="l" r="r" t="t"/>
              <a:pathLst>
                <a:path extrusionOk="0" h="6729" w="8747">
                  <a:moveTo>
                    <a:pt x="708" y="0"/>
                  </a:moveTo>
                  <a:cubicBezTo>
                    <a:pt x="347" y="0"/>
                    <a:pt x="0" y="237"/>
                    <a:pt x="29" y="714"/>
                  </a:cubicBezTo>
                  <a:lnTo>
                    <a:pt x="28" y="714"/>
                  </a:lnTo>
                  <a:cubicBezTo>
                    <a:pt x="243" y="4178"/>
                    <a:pt x="4916" y="6340"/>
                    <a:pt x="7825" y="6722"/>
                  </a:cubicBezTo>
                  <a:cubicBezTo>
                    <a:pt x="7861" y="6726"/>
                    <a:pt x="7896" y="6729"/>
                    <a:pt x="7929" y="6729"/>
                  </a:cubicBezTo>
                  <a:cubicBezTo>
                    <a:pt x="8747" y="6729"/>
                    <a:pt x="8701" y="5355"/>
                    <a:pt x="7825" y="5239"/>
                  </a:cubicBezTo>
                  <a:cubicBezTo>
                    <a:pt x="5788" y="4973"/>
                    <a:pt x="1628" y="3192"/>
                    <a:pt x="1476" y="714"/>
                  </a:cubicBezTo>
                  <a:cubicBezTo>
                    <a:pt x="1447" y="239"/>
                    <a:pt x="1070" y="0"/>
                    <a:pt x="708"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2" name="Google Shape;1672;p30"/>
            <p:cNvSpPr/>
            <p:nvPr/>
          </p:nvSpPr>
          <p:spPr>
            <a:xfrm>
              <a:off x="2876501" y="4108020"/>
              <a:ext cx="72573" cy="30344"/>
            </a:xfrm>
            <a:custGeom>
              <a:rect b="b" l="l" r="r" t="t"/>
              <a:pathLst>
                <a:path extrusionOk="0" h="5385" w="12879">
                  <a:moveTo>
                    <a:pt x="11848" y="1"/>
                  </a:moveTo>
                  <a:cubicBezTo>
                    <a:pt x="11626" y="1"/>
                    <a:pt x="11401" y="94"/>
                    <a:pt x="11239" y="320"/>
                  </a:cubicBezTo>
                  <a:cubicBezTo>
                    <a:pt x="8978" y="3458"/>
                    <a:pt x="4441" y="3872"/>
                    <a:pt x="934" y="3903"/>
                  </a:cubicBezTo>
                  <a:cubicBezTo>
                    <a:pt x="5" y="3913"/>
                    <a:pt x="1" y="5384"/>
                    <a:pt x="926" y="5384"/>
                  </a:cubicBezTo>
                  <a:cubicBezTo>
                    <a:pt x="929" y="5384"/>
                    <a:pt x="931" y="5384"/>
                    <a:pt x="934" y="5384"/>
                  </a:cubicBezTo>
                  <a:cubicBezTo>
                    <a:pt x="5048" y="5348"/>
                    <a:pt x="9874" y="4698"/>
                    <a:pt x="12488" y="1067"/>
                  </a:cubicBezTo>
                  <a:cubicBezTo>
                    <a:pt x="12878" y="526"/>
                    <a:pt x="12373" y="1"/>
                    <a:pt x="11848"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3" name="Google Shape;1673;p30"/>
            <p:cNvSpPr/>
            <p:nvPr/>
          </p:nvSpPr>
          <p:spPr>
            <a:xfrm>
              <a:off x="2982709" y="3960195"/>
              <a:ext cx="90160" cy="64267"/>
            </a:xfrm>
            <a:custGeom>
              <a:rect b="b" l="l" r="r" t="t"/>
              <a:pathLst>
                <a:path extrusionOk="0" h="11405" w="16000">
                  <a:moveTo>
                    <a:pt x="10109" y="1"/>
                  </a:moveTo>
                  <a:cubicBezTo>
                    <a:pt x="8454" y="1"/>
                    <a:pt x="6799" y="342"/>
                    <a:pt x="5635" y="809"/>
                  </a:cubicBezTo>
                  <a:cubicBezTo>
                    <a:pt x="1506" y="2462"/>
                    <a:pt x="79" y="6497"/>
                    <a:pt x="8" y="10689"/>
                  </a:cubicBezTo>
                  <a:cubicBezTo>
                    <a:pt x="0" y="11166"/>
                    <a:pt x="358" y="11405"/>
                    <a:pt x="719" y="11405"/>
                  </a:cubicBezTo>
                  <a:cubicBezTo>
                    <a:pt x="1081" y="11405"/>
                    <a:pt x="1447" y="11166"/>
                    <a:pt x="1455" y="10689"/>
                  </a:cubicBezTo>
                  <a:cubicBezTo>
                    <a:pt x="1512" y="7178"/>
                    <a:pt x="2416" y="4443"/>
                    <a:pt x="5463" y="2536"/>
                  </a:cubicBezTo>
                  <a:cubicBezTo>
                    <a:pt x="6461" y="1911"/>
                    <a:pt x="8308" y="1436"/>
                    <a:pt x="10095" y="1436"/>
                  </a:cubicBezTo>
                  <a:cubicBezTo>
                    <a:pt x="11969" y="1436"/>
                    <a:pt x="13776" y="1959"/>
                    <a:pt x="14464" y="3382"/>
                  </a:cubicBezTo>
                  <a:cubicBezTo>
                    <a:pt x="14594" y="3648"/>
                    <a:pt x="14804" y="3759"/>
                    <a:pt x="15020" y="3759"/>
                  </a:cubicBezTo>
                  <a:cubicBezTo>
                    <a:pt x="15497" y="3759"/>
                    <a:pt x="15999" y="3220"/>
                    <a:pt x="15715" y="2634"/>
                  </a:cubicBezTo>
                  <a:cubicBezTo>
                    <a:pt x="14766" y="678"/>
                    <a:pt x="12439" y="1"/>
                    <a:pt x="10109"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4" name="Google Shape;1674;p30"/>
            <p:cNvSpPr/>
            <p:nvPr/>
          </p:nvSpPr>
          <p:spPr>
            <a:xfrm>
              <a:off x="3062794" y="3963300"/>
              <a:ext cx="41265" cy="21554"/>
            </a:xfrm>
            <a:custGeom>
              <a:rect b="b" l="l" r="r" t="t"/>
              <a:pathLst>
                <a:path extrusionOk="0" h="3825" w="7323">
                  <a:moveTo>
                    <a:pt x="6195" y="1"/>
                  </a:moveTo>
                  <a:cubicBezTo>
                    <a:pt x="6037" y="1"/>
                    <a:pt x="5873" y="53"/>
                    <a:pt x="5723" y="176"/>
                  </a:cubicBezTo>
                  <a:cubicBezTo>
                    <a:pt x="4921" y="836"/>
                    <a:pt x="3307" y="2384"/>
                    <a:pt x="2035" y="2384"/>
                  </a:cubicBezTo>
                  <a:cubicBezTo>
                    <a:pt x="1832" y="2384"/>
                    <a:pt x="1637" y="2344"/>
                    <a:pt x="1456" y="2255"/>
                  </a:cubicBezTo>
                  <a:cubicBezTo>
                    <a:pt x="1343" y="2200"/>
                    <a:pt x="1231" y="2175"/>
                    <a:pt x="1125" y="2175"/>
                  </a:cubicBezTo>
                  <a:cubicBezTo>
                    <a:pt x="450" y="2175"/>
                    <a:pt x="0" y="3178"/>
                    <a:pt x="727" y="3534"/>
                  </a:cubicBezTo>
                  <a:cubicBezTo>
                    <a:pt x="1140" y="3737"/>
                    <a:pt x="1558" y="3824"/>
                    <a:pt x="1975" y="3824"/>
                  </a:cubicBezTo>
                  <a:cubicBezTo>
                    <a:pt x="3731" y="3824"/>
                    <a:pt x="5472" y="2272"/>
                    <a:pt x="6747" y="1224"/>
                  </a:cubicBezTo>
                  <a:cubicBezTo>
                    <a:pt x="7322" y="751"/>
                    <a:pt x="6797" y="1"/>
                    <a:pt x="6195"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5" name="Google Shape;1675;p30"/>
            <p:cNvSpPr/>
            <p:nvPr/>
          </p:nvSpPr>
          <p:spPr>
            <a:xfrm>
              <a:off x="3081874" y="3963215"/>
              <a:ext cx="19035" cy="31742"/>
            </a:xfrm>
            <a:custGeom>
              <a:rect b="b" l="l" r="r" t="t"/>
              <a:pathLst>
                <a:path extrusionOk="0" h="5633" w="3378">
                  <a:moveTo>
                    <a:pt x="2664" y="0"/>
                  </a:moveTo>
                  <a:cubicBezTo>
                    <a:pt x="2302" y="0"/>
                    <a:pt x="1931" y="239"/>
                    <a:pt x="1912" y="715"/>
                  </a:cubicBezTo>
                  <a:lnTo>
                    <a:pt x="1912" y="716"/>
                  </a:lnTo>
                  <a:cubicBezTo>
                    <a:pt x="1854" y="2133"/>
                    <a:pt x="909" y="3298"/>
                    <a:pt x="295" y="4511"/>
                  </a:cubicBezTo>
                  <a:cubicBezTo>
                    <a:pt x="1" y="5095"/>
                    <a:pt x="502" y="5632"/>
                    <a:pt x="982" y="5632"/>
                  </a:cubicBezTo>
                  <a:cubicBezTo>
                    <a:pt x="1199" y="5632"/>
                    <a:pt x="1412" y="5523"/>
                    <a:pt x="1546" y="5259"/>
                  </a:cubicBezTo>
                  <a:cubicBezTo>
                    <a:pt x="2295" y="3777"/>
                    <a:pt x="3287" y="2447"/>
                    <a:pt x="3359" y="715"/>
                  </a:cubicBezTo>
                  <a:cubicBezTo>
                    <a:pt x="3377" y="238"/>
                    <a:pt x="3026" y="0"/>
                    <a:pt x="2664"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6" name="Google Shape;1676;p30"/>
            <p:cNvSpPr/>
            <p:nvPr/>
          </p:nvSpPr>
          <p:spPr>
            <a:xfrm>
              <a:off x="3079795" y="3982678"/>
              <a:ext cx="30739" cy="12403"/>
            </a:xfrm>
            <a:custGeom>
              <a:rect b="b" l="l" r="r" t="t"/>
              <a:pathLst>
                <a:path extrusionOk="0" h="2201" w="5455">
                  <a:moveTo>
                    <a:pt x="4578" y="1"/>
                  </a:moveTo>
                  <a:cubicBezTo>
                    <a:pt x="4496" y="1"/>
                    <a:pt x="4406" y="19"/>
                    <a:pt x="4311" y="58"/>
                  </a:cubicBezTo>
                  <a:cubicBezTo>
                    <a:pt x="3676" y="323"/>
                    <a:pt x="2901" y="746"/>
                    <a:pt x="2170" y="746"/>
                  </a:cubicBezTo>
                  <a:cubicBezTo>
                    <a:pt x="1919" y="746"/>
                    <a:pt x="1673" y="696"/>
                    <a:pt x="1440" y="572"/>
                  </a:cubicBezTo>
                  <a:cubicBezTo>
                    <a:pt x="1321" y="509"/>
                    <a:pt x="1205" y="481"/>
                    <a:pt x="1094" y="481"/>
                  </a:cubicBezTo>
                  <a:cubicBezTo>
                    <a:pt x="436" y="481"/>
                    <a:pt x="1" y="1473"/>
                    <a:pt x="711" y="1851"/>
                  </a:cubicBezTo>
                  <a:cubicBezTo>
                    <a:pt x="1179" y="2101"/>
                    <a:pt x="1643" y="2200"/>
                    <a:pt x="2103" y="2200"/>
                  </a:cubicBezTo>
                  <a:cubicBezTo>
                    <a:pt x="2975" y="2200"/>
                    <a:pt x="3835" y="1845"/>
                    <a:pt x="4696" y="1488"/>
                  </a:cubicBezTo>
                  <a:cubicBezTo>
                    <a:pt x="5455" y="1172"/>
                    <a:pt x="5243" y="1"/>
                    <a:pt x="4578" y="1"/>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7" name="Google Shape;1677;p30"/>
            <p:cNvSpPr/>
            <p:nvPr/>
          </p:nvSpPr>
          <p:spPr>
            <a:xfrm>
              <a:off x="3077614" y="3983005"/>
              <a:ext cx="30570" cy="32908"/>
            </a:xfrm>
            <a:custGeom>
              <a:rect b="b" l="l" r="r" t="t"/>
              <a:pathLst>
                <a:path extrusionOk="0" h="5840" w="5425">
                  <a:moveTo>
                    <a:pt x="4715" y="0"/>
                  </a:moveTo>
                  <a:cubicBezTo>
                    <a:pt x="4353" y="0"/>
                    <a:pt x="3978" y="239"/>
                    <a:pt x="3954" y="714"/>
                  </a:cubicBezTo>
                  <a:cubicBezTo>
                    <a:pt x="3910" y="1578"/>
                    <a:pt x="3157" y="2248"/>
                    <a:pt x="2576" y="2790"/>
                  </a:cubicBezTo>
                  <a:cubicBezTo>
                    <a:pt x="1913" y="3412"/>
                    <a:pt x="1169" y="3939"/>
                    <a:pt x="521" y="4580"/>
                  </a:cubicBezTo>
                  <a:cubicBezTo>
                    <a:pt x="1" y="5096"/>
                    <a:pt x="498" y="5840"/>
                    <a:pt x="1061" y="5840"/>
                  </a:cubicBezTo>
                  <a:cubicBezTo>
                    <a:pt x="1225" y="5840"/>
                    <a:pt x="1394" y="5777"/>
                    <a:pt x="1545" y="5627"/>
                  </a:cubicBezTo>
                  <a:cubicBezTo>
                    <a:pt x="2983" y="4204"/>
                    <a:pt x="5281" y="3012"/>
                    <a:pt x="5400" y="714"/>
                  </a:cubicBezTo>
                  <a:cubicBezTo>
                    <a:pt x="5425" y="238"/>
                    <a:pt x="5076" y="0"/>
                    <a:pt x="4715"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8" name="Google Shape;1678;p30"/>
            <p:cNvSpPr/>
            <p:nvPr/>
          </p:nvSpPr>
          <p:spPr>
            <a:xfrm>
              <a:off x="2878592" y="4009077"/>
              <a:ext cx="218982" cy="144132"/>
            </a:xfrm>
            <a:custGeom>
              <a:rect b="b" l="l" r="r" t="t"/>
              <a:pathLst>
                <a:path extrusionOk="0" h="25578" w="38861">
                  <a:moveTo>
                    <a:pt x="36757" y="0"/>
                  </a:moveTo>
                  <a:cubicBezTo>
                    <a:pt x="36311" y="0"/>
                    <a:pt x="35879" y="354"/>
                    <a:pt x="36083" y="894"/>
                  </a:cubicBezTo>
                  <a:cubicBezTo>
                    <a:pt x="37466" y="4560"/>
                    <a:pt x="35196" y="8875"/>
                    <a:pt x="33262" y="11921"/>
                  </a:cubicBezTo>
                  <a:cubicBezTo>
                    <a:pt x="30872" y="15687"/>
                    <a:pt x="27853" y="18921"/>
                    <a:pt x="24026" y="21148"/>
                  </a:cubicBezTo>
                  <a:cubicBezTo>
                    <a:pt x="20267" y="23335"/>
                    <a:pt x="15750" y="24026"/>
                    <a:pt x="11493" y="24096"/>
                  </a:cubicBezTo>
                  <a:cubicBezTo>
                    <a:pt x="11143" y="24101"/>
                    <a:pt x="10786" y="24105"/>
                    <a:pt x="10424" y="24105"/>
                  </a:cubicBezTo>
                  <a:cubicBezTo>
                    <a:pt x="7335" y="24105"/>
                    <a:pt x="3871" y="23820"/>
                    <a:pt x="1356" y="22002"/>
                  </a:cubicBezTo>
                  <a:cubicBezTo>
                    <a:pt x="1226" y="21908"/>
                    <a:pt x="1097" y="21867"/>
                    <a:pt x="976" y="21867"/>
                  </a:cubicBezTo>
                  <a:cubicBezTo>
                    <a:pt x="389" y="21867"/>
                    <a:pt x="0" y="22828"/>
                    <a:pt x="627" y="23281"/>
                  </a:cubicBezTo>
                  <a:lnTo>
                    <a:pt x="626" y="23281"/>
                  </a:lnTo>
                  <a:cubicBezTo>
                    <a:pt x="3671" y="25483"/>
                    <a:pt x="7902" y="25555"/>
                    <a:pt x="11492" y="25577"/>
                  </a:cubicBezTo>
                  <a:cubicBezTo>
                    <a:pt x="11555" y="25577"/>
                    <a:pt x="11618" y="25577"/>
                    <a:pt x="11680" y="25577"/>
                  </a:cubicBezTo>
                  <a:cubicBezTo>
                    <a:pt x="16538" y="25577"/>
                    <a:pt x="21360" y="24402"/>
                    <a:pt x="25589" y="21942"/>
                  </a:cubicBezTo>
                  <a:cubicBezTo>
                    <a:pt x="29602" y="19608"/>
                    <a:pt x="32575" y="15718"/>
                    <a:pt x="35049" y="11824"/>
                  </a:cubicBezTo>
                  <a:cubicBezTo>
                    <a:pt x="37026" y="8706"/>
                    <a:pt x="38860" y="4162"/>
                    <a:pt x="37479" y="499"/>
                  </a:cubicBezTo>
                  <a:cubicBezTo>
                    <a:pt x="37347" y="151"/>
                    <a:pt x="37049" y="0"/>
                    <a:pt x="36757"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9" name="Google Shape;1679;p30"/>
            <p:cNvSpPr/>
            <p:nvPr/>
          </p:nvSpPr>
          <p:spPr>
            <a:xfrm>
              <a:off x="2770924" y="3839524"/>
              <a:ext cx="436476" cy="401449"/>
            </a:xfrm>
            <a:custGeom>
              <a:rect b="b" l="l" r="r" t="t"/>
              <a:pathLst>
                <a:path extrusionOk="0" h="71242" w="77458">
                  <a:moveTo>
                    <a:pt x="41299" y="1409"/>
                  </a:moveTo>
                  <a:cubicBezTo>
                    <a:pt x="44153" y="1409"/>
                    <a:pt x="48005" y="2980"/>
                    <a:pt x="49876" y="3681"/>
                  </a:cubicBezTo>
                  <a:cubicBezTo>
                    <a:pt x="54064" y="5254"/>
                    <a:pt x="57855" y="7913"/>
                    <a:pt x="61166" y="10930"/>
                  </a:cubicBezTo>
                  <a:cubicBezTo>
                    <a:pt x="68405" y="17528"/>
                    <a:pt x="72592" y="26597"/>
                    <a:pt x="71268" y="36581"/>
                  </a:cubicBezTo>
                  <a:cubicBezTo>
                    <a:pt x="70014" y="46037"/>
                    <a:pt x="66136" y="54376"/>
                    <a:pt x="59095" y="60662"/>
                  </a:cubicBezTo>
                  <a:cubicBezTo>
                    <a:pt x="52410" y="66631"/>
                    <a:pt x="44615" y="69733"/>
                    <a:pt x="35969" y="69733"/>
                  </a:cubicBezTo>
                  <a:cubicBezTo>
                    <a:pt x="34923" y="69733"/>
                    <a:pt x="33866" y="69687"/>
                    <a:pt x="32796" y="69596"/>
                  </a:cubicBezTo>
                  <a:cubicBezTo>
                    <a:pt x="16618" y="68218"/>
                    <a:pt x="4417" y="54675"/>
                    <a:pt x="3827" y="38233"/>
                  </a:cubicBezTo>
                  <a:cubicBezTo>
                    <a:pt x="3523" y="29720"/>
                    <a:pt x="6279" y="20879"/>
                    <a:pt x="11795" y="14463"/>
                  </a:cubicBezTo>
                  <a:cubicBezTo>
                    <a:pt x="14841" y="10921"/>
                    <a:pt x="18946" y="8131"/>
                    <a:pt x="22879" y="5731"/>
                  </a:cubicBezTo>
                  <a:cubicBezTo>
                    <a:pt x="27726" y="2773"/>
                    <a:pt x="32420" y="1783"/>
                    <a:pt x="37907" y="1688"/>
                  </a:cubicBezTo>
                  <a:lnTo>
                    <a:pt x="37907" y="1688"/>
                  </a:lnTo>
                  <a:cubicBezTo>
                    <a:pt x="38015" y="1949"/>
                    <a:pt x="38244" y="2150"/>
                    <a:pt x="38515" y="2150"/>
                  </a:cubicBezTo>
                  <a:cubicBezTo>
                    <a:pt x="38635" y="2150"/>
                    <a:pt x="38763" y="2111"/>
                    <a:pt x="38893" y="2019"/>
                  </a:cubicBezTo>
                  <a:cubicBezTo>
                    <a:pt x="39512" y="1583"/>
                    <a:pt x="40350" y="1409"/>
                    <a:pt x="41299" y="1409"/>
                  </a:cubicBezTo>
                  <a:close/>
                  <a:moveTo>
                    <a:pt x="40720" y="0"/>
                  </a:moveTo>
                  <a:cubicBezTo>
                    <a:pt x="40151" y="0"/>
                    <a:pt x="39594" y="75"/>
                    <a:pt x="39063" y="269"/>
                  </a:cubicBezTo>
                  <a:lnTo>
                    <a:pt x="39063" y="269"/>
                  </a:lnTo>
                  <a:cubicBezTo>
                    <a:pt x="38973" y="225"/>
                    <a:pt x="38867" y="199"/>
                    <a:pt x="38744" y="199"/>
                  </a:cubicBezTo>
                  <a:cubicBezTo>
                    <a:pt x="38744" y="199"/>
                    <a:pt x="38743" y="199"/>
                    <a:pt x="38743" y="199"/>
                  </a:cubicBezTo>
                  <a:lnTo>
                    <a:pt x="38743" y="200"/>
                  </a:lnTo>
                  <a:cubicBezTo>
                    <a:pt x="34878" y="205"/>
                    <a:pt x="30842" y="213"/>
                    <a:pt x="27234" y="1838"/>
                  </a:cubicBezTo>
                  <a:cubicBezTo>
                    <a:pt x="23011" y="3737"/>
                    <a:pt x="19059" y="6192"/>
                    <a:pt x="15455" y="9143"/>
                  </a:cubicBezTo>
                  <a:cubicBezTo>
                    <a:pt x="9232" y="14242"/>
                    <a:pt x="5286" y="20434"/>
                    <a:pt x="3379" y="28387"/>
                  </a:cubicBezTo>
                  <a:cubicBezTo>
                    <a:pt x="0" y="42473"/>
                    <a:pt x="5067" y="57049"/>
                    <a:pt x="16712" y="65331"/>
                  </a:cubicBezTo>
                  <a:cubicBezTo>
                    <a:pt x="22565" y="69495"/>
                    <a:pt x="29731" y="71241"/>
                    <a:pt x="36783" y="71241"/>
                  </a:cubicBezTo>
                  <a:cubicBezTo>
                    <a:pt x="36854" y="71241"/>
                    <a:pt x="36925" y="71241"/>
                    <a:pt x="36996" y="71241"/>
                  </a:cubicBezTo>
                  <a:cubicBezTo>
                    <a:pt x="45445" y="71201"/>
                    <a:pt x="52759" y="67807"/>
                    <a:pt x="59249" y="62455"/>
                  </a:cubicBezTo>
                  <a:cubicBezTo>
                    <a:pt x="71780" y="52124"/>
                    <a:pt x="77457" y="32122"/>
                    <a:pt x="68603" y="17624"/>
                  </a:cubicBezTo>
                  <a:cubicBezTo>
                    <a:pt x="65071" y="11840"/>
                    <a:pt x="59815" y="7187"/>
                    <a:pt x="53985" y="3970"/>
                  </a:cubicBezTo>
                  <a:cubicBezTo>
                    <a:pt x="51093" y="2374"/>
                    <a:pt x="47940" y="1305"/>
                    <a:pt x="44722" y="664"/>
                  </a:cubicBezTo>
                  <a:cubicBezTo>
                    <a:pt x="43455" y="413"/>
                    <a:pt x="42056" y="0"/>
                    <a:pt x="40720" y="0"/>
                  </a:cubicBezTo>
                  <a:close/>
                </a:path>
              </a:pathLst>
            </a:custGeom>
            <a:solidFill>
              <a:srgbClr val="1D1D1B"/>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80" name="Google Shape;1680;p30"/>
          <p:cNvGrpSpPr/>
          <p:nvPr/>
        </p:nvGrpSpPr>
        <p:grpSpPr>
          <a:xfrm>
            <a:off x="319707" y="3143540"/>
            <a:ext cx="638983" cy="1054658"/>
            <a:chOff x="319707" y="3143540"/>
            <a:chExt cx="638983" cy="1054658"/>
          </a:xfrm>
        </p:grpSpPr>
        <p:sp>
          <p:nvSpPr>
            <p:cNvPr id="1681" name="Google Shape;1681;p30"/>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2" name="Google Shape;1682;p30"/>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3" name="Google Shape;1683;p30"/>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4" name="Google Shape;1684;p30"/>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85" name="Google Shape;1685;p30"/>
          <p:cNvGrpSpPr/>
          <p:nvPr/>
        </p:nvGrpSpPr>
        <p:grpSpPr>
          <a:xfrm>
            <a:off x="4313737" y="2830468"/>
            <a:ext cx="420942" cy="390577"/>
            <a:chOff x="3303268" y="3817349"/>
            <a:chExt cx="346056" cy="345674"/>
          </a:xfrm>
        </p:grpSpPr>
        <p:sp>
          <p:nvSpPr>
            <p:cNvPr id="1686" name="Google Shape;1686;p30"/>
            <p:cNvSpPr/>
            <p:nvPr/>
          </p:nvSpPr>
          <p:spPr>
            <a:xfrm>
              <a:off x="3303268" y="3817349"/>
              <a:ext cx="346056" cy="345674"/>
            </a:xfrm>
            <a:custGeom>
              <a:rect b="b" l="l" r="r" t="t"/>
              <a:pathLst>
                <a:path extrusionOk="0" h="10860" w="10872">
                  <a:moveTo>
                    <a:pt x="5418" y="334"/>
                  </a:moveTo>
                  <a:cubicBezTo>
                    <a:pt x="8228" y="334"/>
                    <a:pt x="10514" y="2608"/>
                    <a:pt x="10514" y="5430"/>
                  </a:cubicBezTo>
                  <a:cubicBezTo>
                    <a:pt x="10514" y="8240"/>
                    <a:pt x="8228" y="10514"/>
                    <a:pt x="5418" y="10514"/>
                  </a:cubicBezTo>
                  <a:cubicBezTo>
                    <a:pt x="2608" y="10514"/>
                    <a:pt x="334" y="8240"/>
                    <a:pt x="334" y="5430"/>
                  </a:cubicBezTo>
                  <a:cubicBezTo>
                    <a:pt x="334" y="2608"/>
                    <a:pt x="2608" y="334"/>
                    <a:pt x="5418" y="334"/>
                  </a:cubicBezTo>
                  <a:close/>
                  <a:moveTo>
                    <a:pt x="5430" y="1"/>
                  </a:moveTo>
                  <a:cubicBezTo>
                    <a:pt x="3989" y="1"/>
                    <a:pt x="2620" y="560"/>
                    <a:pt x="1596" y="1584"/>
                  </a:cubicBezTo>
                  <a:cubicBezTo>
                    <a:pt x="572" y="2620"/>
                    <a:pt x="1" y="3989"/>
                    <a:pt x="1" y="5430"/>
                  </a:cubicBezTo>
                  <a:cubicBezTo>
                    <a:pt x="1" y="6871"/>
                    <a:pt x="572" y="8240"/>
                    <a:pt x="1596" y="9264"/>
                  </a:cubicBezTo>
                  <a:cubicBezTo>
                    <a:pt x="2620" y="10300"/>
                    <a:pt x="3989" y="10859"/>
                    <a:pt x="5430" y="10859"/>
                  </a:cubicBezTo>
                  <a:cubicBezTo>
                    <a:pt x="6883" y="10859"/>
                    <a:pt x="8252" y="10300"/>
                    <a:pt x="9276" y="9264"/>
                  </a:cubicBezTo>
                  <a:cubicBezTo>
                    <a:pt x="10300" y="8240"/>
                    <a:pt x="10871" y="6871"/>
                    <a:pt x="10871" y="5430"/>
                  </a:cubicBezTo>
                  <a:cubicBezTo>
                    <a:pt x="10871" y="3989"/>
                    <a:pt x="10300" y="2620"/>
                    <a:pt x="9276" y="1584"/>
                  </a:cubicBezTo>
                  <a:cubicBezTo>
                    <a:pt x="8252" y="560"/>
                    <a:pt x="6883" y="1"/>
                    <a:pt x="54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7" name="Google Shape;1687;p30"/>
            <p:cNvSpPr/>
            <p:nvPr/>
          </p:nvSpPr>
          <p:spPr>
            <a:xfrm>
              <a:off x="3368074" y="3882537"/>
              <a:ext cx="215298" cy="215298"/>
            </a:xfrm>
            <a:custGeom>
              <a:rect b="b" l="l" r="r" t="t"/>
              <a:pathLst>
                <a:path extrusionOk="0" h="6764" w="6764">
                  <a:moveTo>
                    <a:pt x="5335" y="346"/>
                  </a:moveTo>
                  <a:cubicBezTo>
                    <a:pt x="5930" y="346"/>
                    <a:pt x="6418" y="834"/>
                    <a:pt x="6418" y="1429"/>
                  </a:cubicBezTo>
                  <a:lnTo>
                    <a:pt x="6418" y="5335"/>
                  </a:lnTo>
                  <a:cubicBezTo>
                    <a:pt x="6418" y="5930"/>
                    <a:pt x="5930" y="6418"/>
                    <a:pt x="5335" y="6418"/>
                  </a:cubicBezTo>
                  <a:lnTo>
                    <a:pt x="1429" y="6418"/>
                  </a:lnTo>
                  <a:cubicBezTo>
                    <a:pt x="834" y="6418"/>
                    <a:pt x="346" y="5930"/>
                    <a:pt x="346" y="5335"/>
                  </a:cubicBezTo>
                  <a:lnTo>
                    <a:pt x="346" y="1429"/>
                  </a:lnTo>
                  <a:cubicBezTo>
                    <a:pt x="346" y="834"/>
                    <a:pt x="834" y="346"/>
                    <a:pt x="1429" y="346"/>
                  </a:cubicBezTo>
                  <a:close/>
                  <a:moveTo>
                    <a:pt x="1429" y="1"/>
                  </a:moveTo>
                  <a:cubicBezTo>
                    <a:pt x="644" y="1"/>
                    <a:pt x="1" y="644"/>
                    <a:pt x="1" y="1429"/>
                  </a:cubicBezTo>
                  <a:lnTo>
                    <a:pt x="1" y="5335"/>
                  </a:lnTo>
                  <a:cubicBezTo>
                    <a:pt x="1" y="6120"/>
                    <a:pt x="644" y="6763"/>
                    <a:pt x="1429" y="6763"/>
                  </a:cubicBezTo>
                  <a:lnTo>
                    <a:pt x="5335" y="6763"/>
                  </a:lnTo>
                  <a:cubicBezTo>
                    <a:pt x="6121" y="6763"/>
                    <a:pt x="6763" y="6120"/>
                    <a:pt x="6763" y="5335"/>
                  </a:cubicBezTo>
                  <a:lnTo>
                    <a:pt x="6763" y="1429"/>
                  </a:lnTo>
                  <a:cubicBezTo>
                    <a:pt x="6763" y="644"/>
                    <a:pt x="6121" y="1"/>
                    <a:pt x="53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8" name="Google Shape;1688;p30"/>
            <p:cNvSpPr/>
            <p:nvPr/>
          </p:nvSpPr>
          <p:spPr>
            <a:xfrm>
              <a:off x="3418143" y="3933656"/>
              <a:ext cx="114811" cy="112742"/>
            </a:xfrm>
            <a:custGeom>
              <a:rect b="b" l="l" r="r" t="t"/>
              <a:pathLst>
                <a:path extrusionOk="0" h="3542" w="3607">
                  <a:moveTo>
                    <a:pt x="1822" y="0"/>
                  </a:moveTo>
                  <a:cubicBezTo>
                    <a:pt x="812" y="0"/>
                    <a:pt x="1" y="851"/>
                    <a:pt x="59" y="1859"/>
                  </a:cubicBezTo>
                  <a:cubicBezTo>
                    <a:pt x="95" y="2776"/>
                    <a:pt x="833" y="3502"/>
                    <a:pt x="1726" y="3538"/>
                  </a:cubicBezTo>
                  <a:cubicBezTo>
                    <a:pt x="1764" y="3541"/>
                    <a:pt x="1802" y="3542"/>
                    <a:pt x="1840" y="3542"/>
                  </a:cubicBezTo>
                  <a:cubicBezTo>
                    <a:pt x="2178" y="3542"/>
                    <a:pt x="2494" y="3447"/>
                    <a:pt x="2762" y="3276"/>
                  </a:cubicBezTo>
                  <a:cubicBezTo>
                    <a:pt x="2857" y="3217"/>
                    <a:pt x="2869" y="3086"/>
                    <a:pt x="2797" y="3014"/>
                  </a:cubicBezTo>
                  <a:cubicBezTo>
                    <a:pt x="2761" y="2978"/>
                    <a:pt x="2711" y="2964"/>
                    <a:pt x="2664" y="2964"/>
                  </a:cubicBezTo>
                  <a:cubicBezTo>
                    <a:pt x="2634" y="2964"/>
                    <a:pt x="2606" y="2969"/>
                    <a:pt x="2583" y="2979"/>
                  </a:cubicBezTo>
                  <a:cubicBezTo>
                    <a:pt x="2380" y="3096"/>
                    <a:pt x="2149" y="3185"/>
                    <a:pt x="1897" y="3185"/>
                  </a:cubicBezTo>
                  <a:cubicBezTo>
                    <a:pt x="1868" y="3185"/>
                    <a:pt x="1839" y="3183"/>
                    <a:pt x="1809" y="3181"/>
                  </a:cubicBezTo>
                  <a:cubicBezTo>
                    <a:pt x="1023" y="3169"/>
                    <a:pt x="380" y="2514"/>
                    <a:pt x="392" y="1716"/>
                  </a:cubicBezTo>
                  <a:cubicBezTo>
                    <a:pt x="426" y="948"/>
                    <a:pt x="1028" y="330"/>
                    <a:pt x="1792" y="330"/>
                  </a:cubicBezTo>
                  <a:cubicBezTo>
                    <a:pt x="1833" y="330"/>
                    <a:pt x="1874" y="332"/>
                    <a:pt x="1916" y="335"/>
                  </a:cubicBezTo>
                  <a:cubicBezTo>
                    <a:pt x="2619" y="371"/>
                    <a:pt x="3190" y="943"/>
                    <a:pt x="3250" y="1633"/>
                  </a:cubicBezTo>
                  <a:cubicBezTo>
                    <a:pt x="3285" y="1919"/>
                    <a:pt x="3214" y="2193"/>
                    <a:pt x="3095" y="2431"/>
                  </a:cubicBezTo>
                  <a:cubicBezTo>
                    <a:pt x="3059" y="2490"/>
                    <a:pt x="3059" y="2574"/>
                    <a:pt x="3119" y="2633"/>
                  </a:cubicBezTo>
                  <a:cubicBezTo>
                    <a:pt x="3149" y="2663"/>
                    <a:pt x="3191" y="2678"/>
                    <a:pt x="3234" y="2678"/>
                  </a:cubicBezTo>
                  <a:cubicBezTo>
                    <a:pt x="3295" y="2678"/>
                    <a:pt x="3358" y="2648"/>
                    <a:pt x="3393" y="2586"/>
                  </a:cubicBezTo>
                  <a:cubicBezTo>
                    <a:pt x="3536" y="2324"/>
                    <a:pt x="3607" y="2014"/>
                    <a:pt x="3583" y="1669"/>
                  </a:cubicBezTo>
                  <a:cubicBezTo>
                    <a:pt x="3536" y="764"/>
                    <a:pt x="2797" y="50"/>
                    <a:pt x="1904" y="2"/>
                  </a:cubicBezTo>
                  <a:cubicBezTo>
                    <a:pt x="1877" y="1"/>
                    <a:pt x="1849" y="0"/>
                    <a:pt x="182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9" name="Google Shape;1689;p30"/>
            <p:cNvSpPr/>
            <p:nvPr/>
          </p:nvSpPr>
          <p:spPr>
            <a:xfrm>
              <a:off x="3519298" y="3910197"/>
              <a:ext cx="29570" cy="29220"/>
            </a:xfrm>
            <a:custGeom>
              <a:rect b="b" l="l" r="r" t="t"/>
              <a:pathLst>
                <a:path extrusionOk="0" h="918" w="929">
                  <a:moveTo>
                    <a:pt x="465" y="1"/>
                  </a:moveTo>
                  <a:cubicBezTo>
                    <a:pt x="203" y="1"/>
                    <a:pt x="0" y="203"/>
                    <a:pt x="0" y="453"/>
                  </a:cubicBezTo>
                  <a:cubicBezTo>
                    <a:pt x="0" y="715"/>
                    <a:pt x="203" y="918"/>
                    <a:pt x="465" y="918"/>
                  </a:cubicBezTo>
                  <a:cubicBezTo>
                    <a:pt x="715" y="918"/>
                    <a:pt x="929" y="715"/>
                    <a:pt x="929" y="453"/>
                  </a:cubicBezTo>
                  <a:cubicBezTo>
                    <a:pt x="929" y="203"/>
                    <a:pt x="715" y="1"/>
                    <a:pt x="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22"/>
          <p:cNvSpPr txBox="1"/>
          <p:nvPr>
            <p:ph idx="5" type="ctrTitle"/>
          </p:nvPr>
        </p:nvSpPr>
        <p:spPr>
          <a:xfrm>
            <a:off x="175050" y="269425"/>
            <a:ext cx="8520600" cy="732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2900"/>
              <a:t>2 Stars &amp; a Wish</a:t>
            </a:r>
            <a:endParaRPr b="1" sz="2900"/>
          </a:p>
        </p:txBody>
      </p:sp>
      <p:sp>
        <p:nvSpPr>
          <p:cNvPr id="507" name="Google Shape;507;p22"/>
          <p:cNvSpPr/>
          <p:nvPr/>
        </p:nvSpPr>
        <p:spPr>
          <a:xfrm>
            <a:off x="2210161" y="87474"/>
            <a:ext cx="4450364" cy="1732121"/>
          </a:xfrm>
          <a:custGeom>
            <a:rect b="b" l="l" r="r" t="t"/>
            <a:pathLst>
              <a:path extrusionOk="0" h="25868" w="72132">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sp>
        <p:nvSpPr>
          <p:cNvPr id="508" name="Google Shape;508;p22"/>
          <p:cNvSpPr txBox="1"/>
          <p:nvPr>
            <p:ph idx="8" type="subTitle"/>
          </p:nvPr>
        </p:nvSpPr>
        <p:spPr>
          <a:xfrm>
            <a:off x="1233175" y="2060388"/>
            <a:ext cx="3153300" cy="1968000"/>
          </a:xfrm>
          <a:prstGeom prst="rect">
            <a:avLst/>
          </a:prstGeom>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a:latin typeface="Calibri"/>
                <a:ea typeface="Calibri"/>
                <a:cs typeface="Calibri"/>
                <a:sym typeface="Calibri"/>
              </a:rPr>
              <a:t>Share</a:t>
            </a:r>
            <a:endParaRPr b="1" sz="2800">
              <a:latin typeface="Calibri"/>
              <a:ea typeface="Calibri"/>
              <a:cs typeface="Calibri"/>
              <a:sym typeface="Calibri"/>
            </a:endParaRPr>
          </a:p>
          <a:p>
            <a:pPr indent="0" lvl="0" marL="0" rtl="0" algn="ctr">
              <a:spcBef>
                <a:spcPts val="0"/>
              </a:spcBef>
              <a:spcAft>
                <a:spcPts val="0"/>
              </a:spcAft>
              <a:buNone/>
            </a:pPr>
            <a:r>
              <a:rPr b="1" lang="en" sz="2800">
                <a:latin typeface="Calibri"/>
                <a:ea typeface="Calibri"/>
                <a:cs typeface="Calibri"/>
                <a:sym typeface="Calibri"/>
              </a:rPr>
              <a:t>2 Stars </a:t>
            </a:r>
            <a:endParaRPr b="1" sz="2800">
              <a:latin typeface="Calibri"/>
              <a:ea typeface="Calibri"/>
              <a:cs typeface="Calibri"/>
              <a:sym typeface="Calibri"/>
            </a:endParaRPr>
          </a:p>
          <a:p>
            <a:pPr indent="0" lvl="0" marL="0" rtl="0" algn="ctr">
              <a:spcBef>
                <a:spcPts val="0"/>
              </a:spcBef>
              <a:spcAft>
                <a:spcPts val="0"/>
              </a:spcAft>
              <a:buNone/>
            </a:pPr>
            <a:r>
              <a:t/>
            </a:r>
            <a:endParaRPr sz="2300">
              <a:latin typeface="Calibri"/>
              <a:ea typeface="Calibri"/>
              <a:cs typeface="Calibri"/>
              <a:sym typeface="Calibri"/>
            </a:endParaRPr>
          </a:p>
          <a:p>
            <a:pPr indent="0" lvl="0" marL="0" rtl="0" algn="ctr">
              <a:spcBef>
                <a:spcPts val="0"/>
              </a:spcBef>
              <a:spcAft>
                <a:spcPts val="0"/>
              </a:spcAft>
              <a:buNone/>
            </a:pPr>
            <a:r>
              <a:rPr lang="en" sz="2300">
                <a:latin typeface="Calibri"/>
                <a:ea typeface="Calibri"/>
                <a:cs typeface="Calibri"/>
                <a:sym typeface="Calibri"/>
              </a:rPr>
              <a:t>(2 things that went </a:t>
            </a:r>
            <a:endParaRPr sz="2300">
              <a:latin typeface="Calibri"/>
              <a:ea typeface="Calibri"/>
              <a:cs typeface="Calibri"/>
              <a:sym typeface="Calibri"/>
            </a:endParaRPr>
          </a:p>
          <a:p>
            <a:pPr indent="0" lvl="0" marL="0" rtl="0" algn="ctr">
              <a:spcBef>
                <a:spcPts val="0"/>
              </a:spcBef>
              <a:spcAft>
                <a:spcPts val="0"/>
              </a:spcAft>
              <a:buNone/>
            </a:pPr>
            <a:r>
              <a:rPr lang="en" sz="2300">
                <a:latin typeface="Calibri"/>
                <a:ea typeface="Calibri"/>
                <a:cs typeface="Calibri"/>
                <a:sym typeface="Calibri"/>
              </a:rPr>
              <a:t>well for you)</a:t>
            </a:r>
            <a:endParaRPr sz="2300">
              <a:latin typeface="Calibri"/>
              <a:ea typeface="Calibri"/>
              <a:cs typeface="Calibri"/>
              <a:sym typeface="Calibri"/>
            </a:endParaRPr>
          </a:p>
        </p:txBody>
      </p:sp>
      <p:pic>
        <p:nvPicPr>
          <p:cNvPr id="509" name="Google Shape;509;p22"/>
          <p:cNvPicPr preferRelativeResize="0"/>
          <p:nvPr/>
        </p:nvPicPr>
        <p:blipFill>
          <a:blip r:embed="rId3">
            <a:alphaModFix/>
          </a:blip>
          <a:stretch>
            <a:fillRect/>
          </a:stretch>
        </p:blipFill>
        <p:spPr>
          <a:xfrm>
            <a:off x="4131737" y="4546398"/>
            <a:ext cx="577179" cy="577201"/>
          </a:xfrm>
          <a:prstGeom prst="rect">
            <a:avLst/>
          </a:prstGeom>
          <a:noFill/>
          <a:ln>
            <a:noFill/>
          </a:ln>
        </p:spPr>
      </p:pic>
      <p:sp>
        <p:nvSpPr>
          <p:cNvPr id="510" name="Google Shape;510;p22"/>
          <p:cNvSpPr txBox="1"/>
          <p:nvPr>
            <p:ph idx="8" type="subTitle"/>
          </p:nvPr>
        </p:nvSpPr>
        <p:spPr>
          <a:xfrm>
            <a:off x="4708925" y="2060400"/>
            <a:ext cx="3153300" cy="1968000"/>
          </a:xfrm>
          <a:prstGeom prst="rect">
            <a:avLst/>
          </a:prstGeom>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a:latin typeface="Calibri"/>
                <a:ea typeface="Calibri"/>
                <a:cs typeface="Calibri"/>
                <a:sym typeface="Calibri"/>
              </a:rPr>
              <a:t>Share</a:t>
            </a:r>
            <a:endParaRPr b="1" sz="2800">
              <a:latin typeface="Calibri"/>
              <a:ea typeface="Calibri"/>
              <a:cs typeface="Calibri"/>
              <a:sym typeface="Calibri"/>
            </a:endParaRPr>
          </a:p>
          <a:p>
            <a:pPr indent="0" lvl="0" marL="0" rtl="0" algn="ctr">
              <a:spcBef>
                <a:spcPts val="0"/>
              </a:spcBef>
              <a:spcAft>
                <a:spcPts val="0"/>
              </a:spcAft>
              <a:buNone/>
            </a:pPr>
            <a:r>
              <a:rPr b="1" lang="en" sz="2800">
                <a:latin typeface="Calibri"/>
                <a:ea typeface="Calibri"/>
                <a:cs typeface="Calibri"/>
                <a:sym typeface="Calibri"/>
              </a:rPr>
              <a:t>A Wish </a:t>
            </a:r>
            <a:endParaRPr b="1" sz="2800">
              <a:latin typeface="Calibri"/>
              <a:ea typeface="Calibri"/>
              <a:cs typeface="Calibri"/>
              <a:sym typeface="Calibri"/>
            </a:endParaRPr>
          </a:p>
          <a:p>
            <a:pPr indent="0" lvl="0" marL="0" rtl="0" algn="ctr">
              <a:spcBef>
                <a:spcPts val="0"/>
              </a:spcBef>
              <a:spcAft>
                <a:spcPts val="0"/>
              </a:spcAft>
              <a:buNone/>
            </a:pPr>
            <a:r>
              <a:t/>
            </a:r>
            <a:endParaRPr sz="2300">
              <a:latin typeface="Calibri"/>
              <a:ea typeface="Calibri"/>
              <a:cs typeface="Calibri"/>
              <a:sym typeface="Calibri"/>
            </a:endParaRPr>
          </a:p>
          <a:p>
            <a:pPr indent="0" lvl="0" marL="0" rtl="0" algn="ctr">
              <a:spcBef>
                <a:spcPts val="0"/>
              </a:spcBef>
              <a:spcAft>
                <a:spcPts val="0"/>
              </a:spcAft>
              <a:buNone/>
            </a:pPr>
            <a:r>
              <a:rPr lang="en" sz="2300">
                <a:latin typeface="Calibri"/>
                <a:ea typeface="Calibri"/>
                <a:cs typeface="Calibri"/>
                <a:sym typeface="Calibri"/>
              </a:rPr>
              <a:t>(1 thing you wish </a:t>
            </a:r>
            <a:endParaRPr sz="2300">
              <a:latin typeface="Calibri"/>
              <a:ea typeface="Calibri"/>
              <a:cs typeface="Calibri"/>
              <a:sym typeface="Calibri"/>
            </a:endParaRPr>
          </a:p>
          <a:p>
            <a:pPr indent="0" lvl="0" marL="0" rtl="0" algn="ctr">
              <a:spcBef>
                <a:spcPts val="0"/>
              </a:spcBef>
              <a:spcAft>
                <a:spcPts val="0"/>
              </a:spcAft>
              <a:buNone/>
            </a:pPr>
            <a:r>
              <a:rPr lang="en" sz="2300">
                <a:latin typeface="Calibri"/>
                <a:ea typeface="Calibri"/>
                <a:cs typeface="Calibri"/>
                <a:sym typeface="Calibri"/>
              </a:rPr>
              <a:t>to do differently)</a:t>
            </a:r>
            <a:endParaRPr sz="2300">
              <a:latin typeface="Calibri"/>
              <a:ea typeface="Calibri"/>
              <a:cs typeface="Calibri"/>
              <a:sym typeface="Calibri"/>
            </a:endParaRPr>
          </a:p>
        </p:txBody>
      </p:sp>
      <p:grpSp>
        <p:nvGrpSpPr>
          <p:cNvPr id="511" name="Google Shape;511;p22"/>
          <p:cNvGrpSpPr/>
          <p:nvPr/>
        </p:nvGrpSpPr>
        <p:grpSpPr>
          <a:xfrm>
            <a:off x="867456" y="1115101"/>
            <a:ext cx="1277205" cy="1131333"/>
            <a:chOff x="-182869" y="835238"/>
            <a:chExt cx="1277205" cy="1131333"/>
          </a:xfrm>
        </p:grpSpPr>
        <p:sp>
          <p:nvSpPr>
            <p:cNvPr id="512" name="Google Shape;512;p22"/>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13" name="Google Shape;513;p22"/>
            <p:cNvGrpSpPr/>
            <p:nvPr/>
          </p:nvGrpSpPr>
          <p:grpSpPr>
            <a:xfrm>
              <a:off x="454360" y="835238"/>
              <a:ext cx="112382" cy="56555"/>
              <a:chOff x="454360" y="835238"/>
              <a:chExt cx="112382" cy="56555"/>
            </a:xfrm>
          </p:grpSpPr>
          <p:sp>
            <p:nvSpPr>
              <p:cNvPr id="514" name="Google Shape;514;p22"/>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22"/>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16" name="Google Shape;516;p22"/>
            <p:cNvGrpSpPr/>
            <p:nvPr/>
          </p:nvGrpSpPr>
          <p:grpSpPr>
            <a:xfrm>
              <a:off x="588484" y="1891352"/>
              <a:ext cx="127241" cy="75219"/>
              <a:chOff x="588484" y="1891352"/>
              <a:chExt cx="127241" cy="75219"/>
            </a:xfrm>
          </p:grpSpPr>
          <p:sp>
            <p:nvSpPr>
              <p:cNvPr id="517" name="Google Shape;517;p22"/>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22"/>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519" name="Google Shape;519;p22"/>
          <p:cNvGrpSpPr/>
          <p:nvPr/>
        </p:nvGrpSpPr>
        <p:grpSpPr>
          <a:xfrm>
            <a:off x="437556" y="1769251"/>
            <a:ext cx="1277205" cy="1131333"/>
            <a:chOff x="-182869" y="835238"/>
            <a:chExt cx="1277205" cy="1131333"/>
          </a:xfrm>
        </p:grpSpPr>
        <p:sp>
          <p:nvSpPr>
            <p:cNvPr id="520" name="Google Shape;520;p22"/>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21" name="Google Shape;521;p22"/>
            <p:cNvGrpSpPr/>
            <p:nvPr/>
          </p:nvGrpSpPr>
          <p:grpSpPr>
            <a:xfrm>
              <a:off x="454360" y="835238"/>
              <a:ext cx="112382" cy="56555"/>
              <a:chOff x="454360" y="835238"/>
              <a:chExt cx="112382" cy="56555"/>
            </a:xfrm>
          </p:grpSpPr>
          <p:sp>
            <p:nvSpPr>
              <p:cNvPr id="522" name="Google Shape;522;p22"/>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22"/>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4" name="Google Shape;524;p22"/>
            <p:cNvGrpSpPr/>
            <p:nvPr/>
          </p:nvGrpSpPr>
          <p:grpSpPr>
            <a:xfrm>
              <a:off x="588484" y="1891352"/>
              <a:ext cx="127241" cy="75219"/>
              <a:chOff x="588484" y="1891352"/>
              <a:chExt cx="127241" cy="75219"/>
            </a:xfrm>
          </p:grpSpPr>
          <p:sp>
            <p:nvSpPr>
              <p:cNvPr id="525" name="Google Shape;525;p22"/>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6" name="Google Shape;526;p22"/>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527" name="Google Shape;527;p22"/>
          <p:cNvGrpSpPr/>
          <p:nvPr/>
        </p:nvGrpSpPr>
        <p:grpSpPr>
          <a:xfrm>
            <a:off x="7084957" y="1647947"/>
            <a:ext cx="1066966" cy="960201"/>
            <a:chOff x="1214230" y="1280862"/>
            <a:chExt cx="693917" cy="709106"/>
          </a:xfrm>
        </p:grpSpPr>
        <p:sp>
          <p:nvSpPr>
            <p:cNvPr id="528" name="Google Shape;528;p22"/>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22"/>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0" name="Google Shape;530;p22"/>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4" name="Shape 534"/>
        <p:cNvGrpSpPr/>
        <p:nvPr/>
      </p:nvGrpSpPr>
      <p:grpSpPr>
        <a:xfrm>
          <a:off x="0" y="0"/>
          <a:ext cx="0" cy="0"/>
          <a:chOff x="0" y="0"/>
          <a:chExt cx="0" cy="0"/>
        </a:xfrm>
      </p:grpSpPr>
      <p:sp>
        <p:nvSpPr>
          <p:cNvPr id="535" name="Google Shape;535;p23"/>
          <p:cNvSpPr txBox="1"/>
          <p:nvPr>
            <p:ph idx="5" type="ctrTitle"/>
          </p:nvPr>
        </p:nvSpPr>
        <p:spPr>
          <a:xfrm>
            <a:off x="373825" y="136000"/>
            <a:ext cx="8520600" cy="732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2900"/>
              <a:t>Me Too!</a:t>
            </a:r>
            <a:endParaRPr b="1" sz="2900"/>
          </a:p>
        </p:txBody>
      </p:sp>
      <p:sp>
        <p:nvSpPr>
          <p:cNvPr id="536" name="Google Shape;536;p23"/>
          <p:cNvSpPr/>
          <p:nvPr/>
        </p:nvSpPr>
        <p:spPr>
          <a:xfrm>
            <a:off x="2794851" y="135989"/>
            <a:ext cx="3554304" cy="1057613"/>
          </a:xfrm>
          <a:custGeom>
            <a:rect b="b" l="l" r="r" t="t"/>
            <a:pathLst>
              <a:path extrusionOk="0" h="25868" w="72132">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sp>
        <p:nvSpPr>
          <p:cNvPr id="537" name="Google Shape;537;p23"/>
          <p:cNvSpPr txBox="1"/>
          <p:nvPr>
            <p:ph idx="1" type="subTitle"/>
          </p:nvPr>
        </p:nvSpPr>
        <p:spPr>
          <a:xfrm>
            <a:off x="378300" y="1185575"/>
            <a:ext cx="8387400" cy="1057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600"/>
              <a:t>The leader* names something that happened that day related to working on our goals, such as “I tried something new today.” Everyone who the statement applies to stands up and says “Me Too!” and then sits down again. </a:t>
            </a:r>
            <a:endParaRPr sz="1600"/>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pic>
        <p:nvPicPr>
          <p:cNvPr id="538" name="Google Shape;538;p23"/>
          <p:cNvPicPr preferRelativeResize="0"/>
          <p:nvPr/>
        </p:nvPicPr>
        <p:blipFill>
          <a:blip r:embed="rId3">
            <a:alphaModFix/>
          </a:blip>
          <a:stretch>
            <a:fillRect/>
          </a:stretch>
        </p:blipFill>
        <p:spPr>
          <a:xfrm>
            <a:off x="4283412" y="4451998"/>
            <a:ext cx="577179" cy="577201"/>
          </a:xfrm>
          <a:prstGeom prst="rect">
            <a:avLst/>
          </a:prstGeom>
          <a:noFill/>
          <a:ln>
            <a:noFill/>
          </a:ln>
        </p:spPr>
      </p:pic>
      <p:sp>
        <p:nvSpPr>
          <p:cNvPr id="539" name="Google Shape;539;p23"/>
          <p:cNvSpPr/>
          <p:nvPr/>
        </p:nvSpPr>
        <p:spPr>
          <a:xfrm rot="9628892">
            <a:off x="408177" y="2938581"/>
            <a:ext cx="1959094" cy="1691946"/>
          </a:xfrm>
          <a:custGeom>
            <a:rect b="b" l="l" r="r" t="t"/>
            <a:pathLst>
              <a:path extrusionOk="0" h="41338" w="47865">
                <a:moveTo>
                  <a:pt x="23947" y="1954"/>
                </a:moveTo>
                <a:cubicBezTo>
                  <a:pt x="24079" y="1954"/>
                  <a:pt x="24218" y="2007"/>
                  <a:pt x="24367" y="2112"/>
                </a:cubicBezTo>
                <a:cubicBezTo>
                  <a:pt x="24463" y="2179"/>
                  <a:pt x="24550" y="2258"/>
                  <a:pt x="24627" y="2347"/>
                </a:cubicBezTo>
                <a:cubicBezTo>
                  <a:pt x="25445" y="3331"/>
                  <a:pt x="26268" y="4313"/>
                  <a:pt x="27073" y="5308"/>
                </a:cubicBezTo>
                <a:cubicBezTo>
                  <a:pt x="27427" y="5747"/>
                  <a:pt x="27837" y="6125"/>
                  <a:pt x="28111" y="6652"/>
                </a:cubicBezTo>
                <a:cubicBezTo>
                  <a:pt x="28335" y="7080"/>
                  <a:pt x="28856" y="7346"/>
                  <a:pt x="29214" y="7715"/>
                </a:cubicBezTo>
                <a:cubicBezTo>
                  <a:pt x="29491" y="8002"/>
                  <a:pt x="29711" y="8345"/>
                  <a:pt x="29977" y="8647"/>
                </a:cubicBezTo>
                <a:cubicBezTo>
                  <a:pt x="30209" y="8912"/>
                  <a:pt x="30217" y="9210"/>
                  <a:pt x="30153" y="9488"/>
                </a:cubicBezTo>
                <a:lnTo>
                  <a:pt x="30152" y="9488"/>
                </a:lnTo>
                <a:cubicBezTo>
                  <a:pt x="30540" y="9885"/>
                  <a:pt x="30957" y="9852"/>
                  <a:pt x="31309" y="9983"/>
                </a:cubicBezTo>
                <a:cubicBezTo>
                  <a:pt x="31681" y="10119"/>
                  <a:pt x="32012" y="10136"/>
                  <a:pt x="32389" y="10155"/>
                </a:cubicBezTo>
                <a:cubicBezTo>
                  <a:pt x="33194" y="10197"/>
                  <a:pt x="34001" y="10281"/>
                  <a:pt x="34785" y="10507"/>
                </a:cubicBezTo>
                <a:cubicBezTo>
                  <a:pt x="35110" y="10601"/>
                  <a:pt x="35540" y="10551"/>
                  <a:pt x="35759" y="10749"/>
                </a:cubicBezTo>
                <a:cubicBezTo>
                  <a:pt x="36037" y="11002"/>
                  <a:pt x="36314" y="10917"/>
                  <a:pt x="36590" y="10984"/>
                </a:cubicBezTo>
                <a:cubicBezTo>
                  <a:pt x="36727" y="11020"/>
                  <a:pt x="36859" y="11070"/>
                  <a:pt x="36982" y="11135"/>
                </a:cubicBezTo>
                <a:cubicBezTo>
                  <a:pt x="37260" y="11278"/>
                  <a:pt x="37544" y="11412"/>
                  <a:pt x="37799" y="11587"/>
                </a:cubicBezTo>
                <a:cubicBezTo>
                  <a:pt x="38157" y="11832"/>
                  <a:pt x="38611" y="11843"/>
                  <a:pt x="38955" y="12153"/>
                </a:cubicBezTo>
                <a:cubicBezTo>
                  <a:pt x="39281" y="12449"/>
                  <a:pt x="39712" y="12623"/>
                  <a:pt x="40068" y="12890"/>
                </a:cubicBezTo>
                <a:cubicBezTo>
                  <a:pt x="40343" y="13095"/>
                  <a:pt x="40591" y="13343"/>
                  <a:pt x="40817" y="13603"/>
                </a:cubicBezTo>
                <a:cubicBezTo>
                  <a:pt x="41008" y="13823"/>
                  <a:pt x="41392" y="13792"/>
                  <a:pt x="41466" y="14179"/>
                </a:cubicBezTo>
                <a:cubicBezTo>
                  <a:pt x="41520" y="14467"/>
                  <a:pt x="42061" y="14305"/>
                  <a:pt x="42070" y="14710"/>
                </a:cubicBezTo>
                <a:cubicBezTo>
                  <a:pt x="42644" y="15000"/>
                  <a:pt x="42898" y="15597"/>
                  <a:pt x="43311" y="16039"/>
                </a:cubicBezTo>
                <a:cubicBezTo>
                  <a:pt x="43728" y="16489"/>
                  <a:pt x="44031" y="17048"/>
                  <a:pt x="44371" y="17567"/>
                </a:cubicBezTo>
                <a:cubicBezTo>
                  <a:pt x="44465" y="17709"/>
                  <a:pt x="44503" y="17887"/>
                  <a:pt x="44578" y="18041"/>
                </a:cubicBezTo>
                <a:cubicBezTo>
                  <a:pt x="44780" y="18449"/>
                  <a:pt x="45066" y="18833"/>
                  <a:pt x="45174" y="19264"/>
                </a:cubicBezTo>
                <a:cubicBezTo>
                  <a:pt x="45272" y="19653"/>
                  <a:pt x="45538" y="19941"/>
                  <a:pt x="45636" y="20318"/>
                </a:cubicBezTo>
                <a:cubicBezTo>
                  <a:pt x="45712" y="20613"/>
                  <a:pt x="45801" y="20946"/>
                  <a:pt x="45998" y="21156"/>
                </a:cubicBezTo>
                <a:cubicBezTo>
                  <a:pt x="46298" y="21475"/>
                  <a:pt x="46095" y="21788"/>
                  <a:pt x="46115" y="22103"/>
                </a:cubicBezTo>
                <a:cubicBezTo>
                  <a:pt x="46117" y="22132"/>
                  <a:pt x="46101" y="22173"/>
                  <a:pt x="46117" y="22188"/>
                </a:cubicBezTo>
                <a:cubicBezTo>
                  <a:pt x="46530" y="22631"/>
                  <a:pt x="46437" y="23225"/>
                  <a:pt x="46592" y="23744"/>
                </a:cubicBezTo>
                <a:cubicBezTo>
                  <a:pt x="46650" y="23932"/>
                  <a:pt x="46830" y="24071"/>
                  <a:pt x="46652" y="24289"/>
                </a:cubicBezTo>
                <a:cubicBezTo>
                  <a:pt x="46609" y="24341"/>
                  <a:pt x="46600" y="24478"/>
                  <a:pt x="46637" y="24533"/>
                </a:cubicBezTo>
                <a:cubicBezTo>
                  <a:pt x="46975" y="25010"/>
                  <a:pt x="46796" y="25517"/>
                  <a:pt x="46790" y="26034"/>
                </a:cubicBezTo>
                <a:cubicBezTo>
                  <a:pt x="46777" y="27268"/>
                  <a:pt x="46681" y="28487"/>
                  <a:pt x="46435" y="29696"/>
                </a:cubicBezTo>
                <a:cubicBezTo>
                  <a:pt x="46377" y="29982"/>
                  <a:pt x="46396" y="30290"/>
                  <a:pt x="46298" y="30560"/>
                </a:cubicBezTo>
                <a:cubicBezTo>
                  <a:pt x="46203" y="30822"/>
                  <a:pt x="46006" y="31048"/>
                  <a:pt x="45840" y="31311"/>
                </a:cubicBezTo>
                <a:cubicBezTo>
                  <a:pt x="46101" y="31507"/>
                  <a:pt x="46156" y="31843"/>
                  <a:pt x="45882" y="31980"/>
                </a:cubicBezTo>
                <a:cubicBezTo>
                  <a:pt x="45470" y="32185"/>
                  <a:pt x="45564" y="32637"/>
                  <a:pt x="45272" y="32901"/>
                </a:cubicBezTo>
                <a:cubicBezTo>
                  <a:pt x="45011" y="33137"/>
                  <a:pt x="44740" y="33529"/>
                  <a:pt x="44740" y="33852"/>
                </a:cubicBezTo>
                <a:cubicBezTo>
                  <a:pt x="44740" y="34309"/>
                  <a:pt x="44085" y="34277"/>
                  <a:pt x="44223" y="34734"/>
                </a:cubicBezTo>
                <a:cubicBezTo>
                  <a:pt x="44190" y="34728"/>
                  <a:pt x="44161" y="34725"/>
                  <a:pt x="44134" y="34725"/>
                </a:cubicBezTo>
                <a:cubicBezTo>
                  <a:pt x="43842" y="34725"/>
                  <a:pt x="43933" y="35068"/>
                  <a:pt x="43805" y="35215"/>
                </a:cubicBezTo>
                <a:cubicBezTo>
                  <a:pt x="43500" y="35563"/>
                  <a:pt x="43269" y="35939"/>
                  <a:pt x="42850" y="36227"/>
                </a:cubicBezTo>
                <a:cubicBezTo>
                  <a:pt x="42484" y="36482"/>
                  <a:pt x="42170" y="36899"/>
                  <a:pt x="41771" y="37154"/>
                </a:cubicBezTo>
                <a:cubicBezTo>
                  <a:pt x="41458" y="37355"/>
                  <a:pt x="41214" y="37637"/>
                  <a:pt x="40848" y="37783"/>
                </a:cubicBezTo>
                <a:cubicBezTo>
                  <a:pt x="40297" y="38006"/>
                  <a:pt x="39825" y="38370"/>
                  <a:pt x="39198" y="38472"/>
                </a:cubicBezTo>
                <a:cubicBezTo>
                  <a:pt x="38481" y="38589"/>
                  <a:pt x="37805" y="38956"/>
                  <a:pt x="37090" y="39089"/>
                </a:cubicBezTo>
                <a:cubicBezTo>
                  <a:pt x="35722" y="39343"/>
                  <a:pt x="34400" y="39875"/>
                  <a:pt x="32987" y="39875"/>
                </a:cubicBezTo>
                <a:cubicBezTo>
                  <a:pt x="32854" y="39875"/>
                  <a:pt x="32720" y="39871"/>
                  <a:pt x="32586" y="39861"/>
                </a:cubicBezTo>
                <a:cubicBezTo>
                  <a:pt x="32529" y="39856"/>
                  <a:pt x="32466" y="39851"/>
                  <a:pt x="32404" y="39851"/>
                </a:cubicBezTo>
                <a:cubicBezTo>
                  <a:pt x="32314" y="39851"/>
                  <a:pt x="32225" y="39862"/>
                  <a:pt x="32158" y="39902"/>
                </a:cubicBezTo>
                <a:cubicBezTo>
                  <a:pt x="31617" y="40233"/>
                  <a:pt x="31004" y="40104"/>
                  <a:pt x="30429" y="40179"/>
                </a:cubicBezTo>
                <a:cubicBezTo>
                  <a:pt x="29474" y="40305"/>
                  <a:pt x="28514" y="40341"/>
                  <a:pt x="27553" y="40341"/>
                </a:cubicBezTo>
                <a:cubicBezTo>
                  <a:pt x="26828" y="40341"/>
                  <a:pt x="26103" y="40321"/>
                  <a:pt x="25378" y="40304"/>
                </a:cubicBezTo>
                <a:cubicBezTo>
                  <a:pt x="25342" y="40303"/>
                  <a:pt x="25305" y="40303"/>
                  <a:pt x="25269" y="40303"/>
                </a:cubicBezTo>
                <a:cubicBezTo>
                  <a:pt x="24819" y="40303"/>
                  <a:pt x="24368" y="40362"/>
                  <a:pt x="23918" y="40380"/>
                </a:cubicBezTo>
                <a:cubicBezTo>
                  <a:pt x="23849" y="40382"/>
                  <a:pt x="23781" y="40384"/>
                  <a:pt x="23712" y="40384"/>
                </a:cubicBezTo>
                <a:cubicBezTo>
                  <a:pt x="23184" y="40384"/>
                  <a:pt x="22655" y="40314"/>
                  <a:pt x="22127" y="40314"/>
                </a:cubicBezTo>
                <a:cubicBezTo>
                  <a:pt x="21782" y="40314"/>
                  <a:pt x="21436" y="40344"/>
                  <a:pt x="21093" y="40443"/>
                </a:cubicBezTo>
                <a:cubicBezTo>
                  <a:pt x="20996" y="40350"/>
                  <a:pt x="20890" y="40320"/>
                  <a:pt x="20779" y="40320"/>
                </a:cubicBezTo>
                <a:cubicBezTo>
                  <a:pt x="20576" y="40320"/>
                  <a:pt x="20358" y="40420"/>
                  <a:pt x="20156" y="40420"/>
                </a:cubicBezTo>
                <a:cubicBezTo>
                  <a:pt x="20023" y="40420"/>
                  <a:pt x="19898" y="40377"/>
                  <a:pt x="19787" y="40237"/>
                </a:cubicBezTo>
                <a:cubicBezTo>
                  <a:pt x="19551" y="40320"/>
                  <a:pt x="19313" y="40349"/>
                  <a:pt x="19077" y="40349"/>
                </a:cubicBezTo>
                <a:cubicBezTo>
                  <a:pt x="18617" y="40349"/>
                  <a:pt x="18160" y="40239"/>
                  <a:pt x="17708" y="40199"/>
                </a:cubicBezTo>
                <a:cubicBezTo>
                  <a:pt x="17087" y="40144"/>
                  <a:pt x="16452" y="40192"/>
                  <a:pt x="15832" y="39940"/>
                </a:cubicBezTo>
                <a:cubicBezTo>
                  <a:pt x="15548" y="39826"/>
                  <a:pt x="15220" y="39820"/>
                  <a:pt x="14890" y="39820"/>
                </a:cubicBezTo>
                <a:cubicBezTo>
                  <a:pt x="14854" y="39820"/>
                  <a:pt x="14818" y="39821"/>
                  <a:pt x="14783" y="39821"/>
                </a:cubicBezTo>
                <a:cubicBezTo>
                  <a:pt x="14661" y="39821"/>
                  <a:pt x="14540" y="39820"/>
                  <a:pt x="14421" y="39813"/>
                </a:cubicBezTo>
                <a:cubicBezTo>
                  <a:pt x="13493" y="39761"/>
                  <a:pt x="12599" y="39564"/>
                  <a:pt x="11704" y="39312"/>
                </a:cubicBezTo>
                <a:cubicBezTo>
                  <a:pt x="11427" y="39234"/>
                  <a:pt x="11169" y="39193"/>
                  <a:pt x="10887" y="39068"/>
                </a:cubicBezTo>
                <a:cubicBezTo>
                  <a:pt x="10605" y="38945"/>
                  <a:pt x="10219" y="38914"/>
                  <a:pt x="9878" y="38837"/>
                </a:cubicBezTo>
                <a:cubicBezTo>
                  <a:pt x="9542" y="38762"/>
                  <a:pt x="9208" y="38683"/>
                  <a:pt x="8871" y="38615"/>
                </a:cubicBezTo>
                <a:cubicBezTo>
                  <a:pt x="8275" y="38495"/>
                  <a:pt x="7775" y="38151"/>
                  <a:pt x="7272" y="37857"/>
                </a:cubicBezTo>
                <a:cubicBezTo>
                  <a:pt x="6669" y="37504"/>
                  <a:pt x="6178" y="36958"/>
                  <a:pt x="5569" y="36623"/>
                </a:cubicBezTo>
                <a:cubicBezTo>
                  <a:pt x="5162" y="36400"/>
                  <a:pt x="4941" y="36039"/>
                  <a:pt x="4654" y="35743"/>
                </a:cubicBezTo>
                <a:cubicBezTo>
                  <a:pt x="4287" y="35369"/>
                  <a:pt x="3978" y="34943"/>
                  <a:pt x="3735" y="34479"/>
                </a:cubicBezTo>
                <a:cubicBezTo>
                  <a:pt x="3475" y="33978"/>
                  <a:pt x="3030" y="33574"/>
                  <a:pt x="2673" y="33123"/>
                </a:cubicBezTo>
                <a:cubicBezTo>
                  <a:pt x="2442" y="32832"/>
                  <a:pt x="2285" y="32539"/>
                  <a:pt x="2270" y="32125"/>
                </a:cubicBezTo>
                <a:cubicBezTo>
                  <a:pt x="2255" y="31766"/>
                  <a:pt x="1971" y="31426"/>
                  <a:pt x="1869" y="31059"/>
                </a:cubicBezTo>
                <a:cubicBezTo>
                  <a:pt x="1651" y="30264"/>
                  <a:pt x="1155" y="29534"/>
                  <a:pt x="1287" y="28653"/>
                </a:cubicBezTo>
                <a:cubicBezTo>
                  <a:pt x="762" y="27994"/>
                  <a:pt x="1316" y="27141"/>
                  <a:pt x="895" y="26464"/>
                </a:cubicBezTo>
                <a:cubicBezTo>
                  <a:pt x="1150" y="25829"/>
                  <a:pt x="1127" y="25167"/>
                  <a:pt x="1087" y="24504"/>
                </a:cubicBezTo>
                <a:cubicBezTo>
                  <a:pt x="1472" y="24344"/>
                  <a:pt x="1155" y="23999"/>
                  <a:pt x="1280" y="23757"/>
                </a:cubicBezTo>
                <a:cubicBezTo>
                  <a:pt x="1398" y="23528"/>
                  <a:pt x="1451" y="23262"/>
                  <a:pt x="1509" y="23006"/>
                </a:cubicBezTo>
                <a:cubicBezTo>
                  <a:pt x="1564" y="22766"/>
                  <a:pt x="1590" y="22518"/>
                  <a:pt x="1625" y="22274"/>
                </a:cubicBezTo>
                <a:cubicBezTo>
                  <a:pt x="1629" y="22248"/>
                  <a:pt x="1607" y="22198"/>
                  <a:pt x="1609" y="22198"/>
                </a:cubicBezTo>
                <a:cubicBezTo>
                  <a:pt x="2028" y="22051"/>
                  <a:pt x="1810" y="21637"/>
                  <a:pt x="1945" y="21367"/>
                </a:cubicBezTo>
                <a:cubicBezTo>
                  <a:pt x="2089" y="21077"/>
                  <a:pt x="2049" y="20698"/>
                  <a:pt x="2180" y="20397"/>
                </a:cubicBezTo>
                <a:cubicBezTo>
                  <a:pt x="2315" y="20080"/>
                  <a:pt x="2768" y="19929"/>
                  <a:pt x="2684" y="19479"/>
                </a:cubicBezTo>
                <a:cubicBezTo>
                  <a:pt x="3108" y="19294"/>
                  <a:pt x="2863" y="18869"/>
                  <a:pt x="3003" y="18594"/>
                </a:cubicBezTo>
                <a:cubicBezTo>
                  <a:pt x="3155" y="18294"/>
                  <a:pt x="3422" y="18052"/>
                  <a:pt x="3600" y="17762"/>
                </a:cubicBezTo>
                <a:cubicBezTo>
                  <a:pt x="3781" y="17468"/>
                  <a:pt x="3926" y="17149"/>
                  <a:pt x="4071" y="16833"/>
                </a:cubicBezTo>
                <a:cubicBezTo>
                  <a:pt x="4407" y="16103"/>
                  <a:pt x="4925" y="15485"/>
                  <a:pt x="5398" y="14853"/>
                </a:cubicBezTo>
                <a:cubicBezTo>
                  <a:pt x="5885" y="14204"/>
                  <a:pt x="6527" y="13672"/>
                  <a:pt x="7272" y="13294"/>
                </a:cubicBezTo>
                <a:cubicBezTo>
                  <a:pt x="7477" y="13189"/>
                  <a:pt x="7662" y="13035"/>
                  <a:pt x="7835" y="12881"/>
                </a:cubicBezTo>
                <a:cubicBezTo>
                  <a:pt x="8557" y="12242"/>
                  <a:pt x="9374" y="11770"/>
                  <a:pt x="10281" y="11445"/>
                </a:cubicBezTo>
                <a:cubicBezTo>
                  <a:pt x="10972" y="11197"/>
                  <a:pt x="11649" y="10900"/>
                  <a:pt x="12351" y="10690"/>
                </a:cubicBezTo>
                <a:cubicBezTo>
                  <a:pt x="13033" y="10485"/>
                  <a:pt x="13742" y="10222"/>
                  <a:pt x="14435" y="10222"/>
                </a:cubicBezTo>
                <a:cubicBezTo>
                  <a:pt x="14452" y="10222"/>
                  <a:pt x="14469" y="10222"/>
                  <a:pt x="14486" y="10222"/>
                </a:cubicBezTo>
                <a:cubicBezTo>
                  <a:pt x="14516" y="10223"/>
                  <a:pt x="14547" y="10223"/>
                  <a:pt x="14577" y="10223"/>
                </a:cubicBezTo>
                <a:cubicBezTo>
                  <a:pt x="15490" y="10223"/>
                  <a:pt x="16337" y="9963"/>
                  <a:pt x="17214" y="9827"/>
                </a:cubicBezTo>
                <a:cubicBezTo>
                  <a:pt x="17338" y="9807"/>
                  <a:pt x="17554" y="9640"/>
                  <a:pt x="17543" y="9611"/>
                </a:cubicBezTo>
                <a:cubicBezTo>
                  <a:pt x="17389" y="9205"/>
                  <a:pt x="17783" y="9145"/>
                  <a:pt x="17936" y="8938"/>
                </a:cubicBezTo>
                <a:cubicBezTo>
                  <a:pt x="18064" y="8762"/>
                  <a:pt x="18183" y="8577"/>
                  <a:pt x="18289" y="8388"/>
                </a:cubicBezTo>
                <a:cubicBezTo>
                  <a:pt x="18542" y="7936"/>
                  <a:pt x="18891" y="7484"/>
                  <a:pt x="19314" y="7195"/>
                </a:cubicBezTo>
                <a:cubicBezTo>
                  <a:pt x="19879" y="6807"/>
                  <a:pt x="20077" y="6164"/>
                  <a:pt x="20548" y="5723"/>
                </a:cubicBezTo>
                <a:cubicBezTo>
                  <a:pt x="20896" y="5397"/>
                  <a:pt x="21171" y="4991"/>
                  <a:pt x="21474" y="4617"/>
                </a:cubicBezTo>
                <a:cubicBezTo>
                  <a:pt x="21563" y="4507"/>
                  <a:pt x="21642" y="4387"/>
                  <a:pt x="21723" y="4270"/>
                </a:cubicBezTo>
                <a:cubicBezTo>
                  <a:pt x="22083" y="3747"/>
                  <a:pt x="22396" y="3192"/>
                  <a:pt x="22956" y="2829"/>
                </a:cubicBezTo>
                <a:cubicBezTo>
                  <a:pt x="23164" y="2695"/>
                  <a:pt x="23290" y="2437"/>
                  <a:pt x="23455" y="2237"/>
                </a:cubicBezTo>
                <a:cubicBezTo>
                  <a:pt x="23610" y="2048"/>
                  <a:pt x="23772" y="1954"/>
                  <a:pt x="23947" y="1954"/>
                </a:cubicBezTo>
                <a:close/>
                <a:moveTo>
                  <a:pt x="23833" y="1"/>
                </a:moveTo>
                <a:cubicBezTo>
                  <a:pt x="23493" y="360"/>
                  <a:pt x="23203" y="667"/>
                  <a:pt x="22909" y="970"/>
                </a:cubicBezTo>
                <a:cubicBezTo>
                  <a:pt x="22788" y="1094"/>
                  <a:pt x="22637" y="1193"/>
                  <a:pt x="22530" y="1326"/>
                </a:cubicBezTo>
                <a:cubicBezTo>
                  <a:pt x="21999" y="1986"/>
                  <a:pt x="21456" y="2639"/>
                  <a:pt x="20957" y="3324"/>
                </a:cubicBezTo>
                <a:cubicBezTo>
                  <a:pt x="20444" y="4030"/>
                  <a:pt x="20055" y="4826"/>
                  <a:pt x="19383" y="5414"/>
                </a:cubicBezTo>
                <a:cubicBezTo>
                  <a:pt x="19282" y="5505"/>
                  <a:pt x="19221" y="5654"/>
                  <a:pt x="19172" y="5787"/>
                </a:cubicBezTo>
                <a:cubicBezTo>
                  <a:pt x="18902" y="6520"/>
                  <a:pt x="18412" y="7120"/>
                  <a:pt x="17872" y="7636"/>
                </a:cubicBezTo>
                <a:cubicBezTo>
                  <a:pt x="17374" y="8111"/>
                  <a:pt x="17049" y="8634"/>
                  <a:pt x="16860" y="9315"/>
                </a:cubicBezTo>
                <a:cubicBezTo>
                  <a:pt x="16416" y="9164"/>
                  <a:pt x="15929" y="9335"/>
                  <a:pt x="15512" y="9020"/>
                </a:cubicBezTo>
                <a:cubicBezTo>
                  <a:pt x="15467" y="8986"/>
                  <a:pt x="15382" y="8970"/>
                  <a:pt x="15296" y="8970"/>
                </a:cubicBezTo>
                <a:cubicBezTo>
                  <a:pt x="15185" y="8970"/>
                  <a:pt x="15071" y="8996"/>
                  <a:pt x="15034" y="9045"/>
                </a:cubicBezTo>
                <a:cubicBezTo>
                  <a:pt x="14869" y="9262"/>
                  <a:pt x="14715" y="9337"/>
                  <a:pt x="14568" y="9337"/>
                </a:cubicBezTo>
                <a:cubicBezTo>
                  <a:pt x="14313" y="9337"/>
                  <a:pt x="14077" y="9109"/>
                  <a:pt x="13836" y="8996"/>
                </a:cubicBezTo>
                <a:cubicBezTo>
                  <a:pt x="13540" y="9226"/>
                  <a:pt x="13327" y="9459"/>
                  <a:pt x="13064" y="9574"/>
                </a:cubicBezTo>
                <a:cubicBezTo>
                  <a:pt x="12823" y="9679"/>
                  <a:pt x="12481" y="9579"/>
                  <a:pt x="12265" y="9707"/>
                </a:cubicBezTo>
                <a:cubicBezTo>
                  <a:pt x="12185" y="9754"/>
                  <a:pt x="12113" y="9772"/>
                  <a:pt x="12044" y="9772"/>
                </a:cubicBezTo>
                <a:cubicBezTo>
                  <a:pt x="11821" y="9772"/>
                  <a:pt x="11645" y="9578"/>
                  <a:pt x="11418" y="9565"/>
                </a:cubicBezTo>
                <a:cubicBezTo>
                  <a:pt x="11360" y="9763"/>
                  <a:pt x="11312" y="9921"/>
                  <a:pt x="11262" y="10091"/>
                </a:cubicBezTo>
                <a:cubicBezTo>
                  <a:pt x="11051" y="9920"/>
                  <a:pt x="10858" y="9858"/>
                  <a:pt x="10677" y="9858"/>
                </a:cubicBezTo>
                <a:cubicBezTo>
                  <a:pt x="10308" y="9858"/>
                  <a:pt x="9993" y="10113"/>
                  <a:pt x="9700" y="10221"/>
                </a:cubicBezTo>
                <a:lnTo>
                  <a:pt x="9536" y="10669"/>
                </a:lnTo>
                <a:cubicBezTo>
                  <a:pt x="9462" y="10618"/>
                  <a:pt x="9397" y="10595"/>
                  <a:pt x="9338" y="10595"/>
                </a:cubicBezTo>
                <a:cubicBezTo>
                  <a:pt x="9232" y="10595"/>
                  <a:pt x="9145" y="10671"/>
                  <a:pt x="9055" y="10794"/>
                </a:cubicBezTo>
                <a:cubicBezTo>
                  <a:pt x="8990" y="10882"/>
                  <a:pt x="8841" y="10976"/>
                  <a:pt x="8739" y="10976"/>
                </a:cubicBezTo>
                <a:cubicBezTo>
                  <a:pt x="8729" y="10976"/>
                  <a:pt x="8720" y="10975"/>
                  <a:pt x="8712" y="10973"/>
                </a:cubicBezTo>
                <a:cubicBezTo>
                  <a:pt x="8633" y="10958"/>
                  <a:pt x="8560" y="10951"/>
                  <a:pt x="8490" y="10951"/>
                </a:cubicBezTo>
                <a:cubicBezTo>
                  <a:pt x="8043" y="10951"/>
                  <a:pt x="7774" y="11255"/>
                  <a:pt x="7555" y="11624"/>
                </a:cubicBezTo>
                <a:cubicBezTo>
                  <a:pt x="7476" y="11759"/>
                  <a:pt x="7429" y="11853"/>
                  <a:pt x="7295" y="11853"/>
                </a:cubicBezTo>
                <a:cubicBezTo>
                  <a:pt x="7263" y="11853"/>
                  <a:pt x="7226" y="11847"/>
                  <a:pt x="7182" y="11836"/>
                </a:cubicBezTo>
                <a:cubicBezTo>
                  <a:pt x="7175" y="11834"/>
                  <a:pt x="7167" y="11833"/>
                  <a:pt x="7159" y="11833"/>
                </a:cubicBezTo>
                <a:cubicBezTo>
                  <a:pt x="7071" y="11833"/>
                  <a:pt x="6939" y="11941"/>
                  <a:pt x="6861" y="12023"/>
                </a:cubicBezTo>
                <a:cubicBezTo>
                  <a:pt x="6646" y="12247"/>
                  <a:pt x="6480" y="12528"/>
                  <a:pt x="6241" y="12722"/>
                </a:cubicBezTo>
                <a:cubicBezTo>
                  <a:pt x="5345" y="13454"/>
                  <a:pt x="4512" y="14227"/>
                  <a:pt x="3848" y="15199"/>
                </a:cubicBezTo>
                <a:cubicBezTo>
                  <a:pt x="3652" y="15484"/>
                  <a:pt x="3522" y="15852"/>
                  <a:pt x="3238" y="16067"/>
                </a:cubicBezTo>
                <a:cubicBezTo>
                  <a:pt x="2491" y="16636"/>
                  <a:pt x="2250" y="17525"/>
                  <a:pt x="1827" y="18291"/>
                </a:cubicBezTo>
                <a:cubicBezTo>
                  <a:pt x="1625" y="18654"/>
                  <a:pt x="1471" y="19042"/>
                  <a:pt x="1369" y="19446"/>
                </a:cubicBezTo>
                <a:cubicBezTo>
                  <a:pt x="1270" y="19849"/>
                  <a:pt x="1084" y="20239"/>
                  <a:pt x="979" y="20669"/>
                </a:cubicBezTo>
                <a:cubicBezTo>
                  <a:pt x="847" y="21207"/>
                  <a:pt x="509" y="21720"/>
                  <a:pt x="582" y="22293"/>
                </a:cubicBezTo>
                <a:cubicBezTo>
                  <a:pt x="657" y="22876"/>
                  <a:pt x="25" y="23336"/>
                  <a:pt x="358" y="23933"/>
                </a:cubicBezTo>
                <a:cubicBezTo>
                  <a:pt x="207" y="24911"/>
                  <a:pt x="152" y="25901"/>
                  <a:pt x="195" y="26890"/>
                </a:cubicBezTo>
                <a:cubicBezTo>
                  <a:pt x="207" y="27192"/>
                  <a:pt x="372" y="27557"/>
                  <a:pt x="231" y="27790"/>
                </a:cubicBezTo>
                <a:cubicBezTo>
                  <a:pt x="1" y="28166"/>
                  <a:pt x="554" y="28402"/>
                  <a:pt x="306" y="28724"/>
                </a:cubicBezTo>
                <a:cubicBezTo>
                  <a:pt x="45" y="29065"/>
                  <a:pt x="593" y="29232"/>
                  <a:pt x="488" y="29563"/>
                </a:cubicBezTo>
                <a:cubicBezTo>
                  <a:pt x="456" y="29663"/>
                  <a:pt x="717" y="29872"/>
                  <a:pt x="677" y="29952"/>
                </a:cubicBezTo>
                <a:cubicBezTo>
                  <a:pt x="422" y="30483"/>
                  <a:pt x="1188" y="30869"/>
                  <a:pt x="858" y="31390"/>
                </a:cubicBezTo>
                <a:cubicBezTo>
                  <a:pt x="1207" y="31568"/>
                  <a:pt x="1078" y="32011"/>
                  <a:pt x="1283" y="32219"/>
                </a:cubicBezTo>
                <a:cubicBezTo>
                  <a:pt x="1587" y="32526"/>
                  <a:pt x="1454" y="33016"/>
                  <a:pt x="1676" y="33226"/>
                </a:cubicBezTo>
                <a:cubicBezTo>
                  <a:pt x="2324" y="33839"/>
                  <a:pt x="2399" y="34822"/>
                  <a:pt x="3143" y="35354"/>
                </a:cubicBezTo>
                <a:cubicBezTo>
                  <a:pt x="3240" y="35424"/>
                  <a:pt x="3209" y="35651"/>
                  <a:pt x="3291" y="35766"/>
                </a:cubicBezTo>
                <a:cubicBezTo>
                  <a:pt x="3396" y="35914"/>
                  <a:pt x="3567" y="36014"/>
                  <a:pt x="3690" y="36151"/>
                </a:cubicBezTo>
                <a:cubicBezTo>
                  <a:pt x="4014" y="36514"/>
                  <a:pt x="4198" y="36983"/>
                  <a:pt x="4665" y="37246"/>
                </a:cubicBezTo>
                <a:cubicBezTo>
                  <a:pt x="5019" y="37446"/>
                  <a:pt x="5269" y="37827"/>
                  <a:pt x="5620" y="38036"/>
                </a:cubicBezTo>
                <a:cubicBezTo>
                  <a:pt x="6405" y="38505"/>
                  <a:pt x="7051" y="39234"/>
                  <a:pt x="8024" y="39361"/>
                </a:cubicBezTo>
                <a:cubicBezTo>
                  <a:pt x="8252" y="39693"/>
                  <a:pt x="8697" y="39461"/>
                  <a:pt x="8950" y="39717"/>
                </a:cubicBezTo>
                <a:cubicBezTo>
                  <a:pt x="9437" y="40209"/>
                  <a:pt x="10134" y="40048"/>
                  <a:pt x="10714" y="40273"/>
                </a:cubicBezTo>
                <a:cubicBezTo>
                  <a:pt x="11163" y="40449"/>
                  <a:pt x="11749" y="40283"/>
                  <a:pt x="12191" y="40468"/>
                </a:cubicBezTo>
                <a:cubicBezTo>
                  <a:pt x="12619" y="40646"/>
                  <a:pt x="13104" y="40447"/>
                  <a:pt x="13503" y="40801"/>
                </a:cubicBezTo>
                <a:cubicBezTo>
                  <a:pt x="13556" y="40849"/>
                  <a:pt x="13635" y="40863"/>
                  <a:pt x="13727" y="40863"/>
                </a:cubicBezTo>
                <a:cubicBezTo>
                  <a:pt x="13860" y="40863"/>
                  <a:pt x="14021" y="40833"/>
                  <a:pt x="14167" y="40833"/>
                </a:cubicBezTo>
                <a:cubicBezTo>
                  <a:pt x="14230" y="40833"/>
                  <a:pt x="14289" y="40838"/>
                  <a:pt x="14343" y="40854"/>
                </a:cubicBezTo>
                <a:cubicBezTo>
                  <a:pt x="15382" y="41154"/>
                  <a:pt x="16464" y="40987"/>
                  <a:pt x="17512" y="41180"/>
                </a:cubicBezTo>
                <a:cubicBezTo>
                  <a:pt x="17535" y="41184"/>
                  <a:pt x="17558" y="41185"/>
                  <a:pt x="17583" y="41185"/>
                </a:cubicBezTo>
                <a:cubicBezTo>
                  <a:pt x="17737" y="41185"/>
                  <a:pt x="17927" y="41115"/>
                  <a:pt x="18057" y="41115"/>
                </a:cubicBezTo>
                <a:cubicBezTo>
                  <a:pt x="18103" y="41115"/>
                  <a:pt x="18142" y="41125"/>
                  <a:pt x="18168" y="41149"/>
                </a:cubicBezTo>
                <a:cubicBezTo>
                  <a:pt x="18269" y="41242"/>
                  <a:pt x="18365" y="41272"/>
                  <a:pt x="18458" y="41272"/>
                </a:cubicBezTo>
                <a:cubicBezTo>
                  <a:pt x="18639" y="41272"/>
                  <a:pt x="18809" y="41157"/>
                  <a:pt x="18983" y="41157"/>
                </a:cubicBezTo>
                <a:cubicBezTo>
                  <a:pt x="19009" y="41157"/>
                  <a:pt x="19035" y="41159"/>
                  <a:pt x="19061" y="41165"/>
                </a:cubicBezTo>
                <a:cubicBezTo>
                  <a:pt x="19360" y="41232"/>
                  <a:pt x="19670" y="41261"/>
                  <a:pt x="19978" y="41281"/>
                </a:cubicBezTo>
                <a:cubicBezTo>
                  <a:pt x="20018" y="41284"/>
                  <a:pt x="20058" y="41285"/>
                  <a:pt x="20099" y="41285"/>
                </a:cubicBezTo>
                <a:cubicBezTo>
                  <a:pt x="20520" y="41285"/>
                  <a:pt x="20944" y="41150"/>
                  <a:pt x="21366" y="41150"/>
                </a:cubicBezTo>
                <a:cubicBezTo>
                  <a:pt x="21597" y="41150"/>
                  <a:pt x="21827" y="41190"/>
                  <a:pt x="22055" y="41315"/>
                </a:cubicBezTo>
                <a:cubicBezTo>
                  <a:pt x="22062" y="41319"/>
                  <a:pt x="22069" y="41320"/>
                  <a:pt x="22078" y="41320"/>
                </a:cubicBezTo>
                <a:cubicBezTo>
                  <a:pt x="22097" y="41320"/>
                  <a:pt x="22120" y="41314"/>
                  <a:pt x="22139" y="41313"/>
                </a:cubicBezTo>
                <a:cubicBezTo>
                  <a:pt x="22378" y="41298"/>
                  <a:pt x="22617" y="41296"/>
                  <a:pt x="22856" y="41296"/>
                </a:cubicBezTo>
                <a:cubicBezTo>
                  <a:pt x="23010" y="41296"/>
                  <a:pt x="23164" y="41297"/>
                  <a:pt x="23318" y="41297"/>
                </a:cubicBezTo>
                <a:cubicBezTo>
                  <a:pt x="23574" y="41297"/>
                  <a:pt x="23829" y="41293"/>
                  <a:pt x="24080" y="41276"/>
                </a:cubicBezTo>
                <a:cubicBezTo>
                  <a:pt x="24120" y="41273"/>
                  <a:pt x="24160" y="41272"/>
                  <a:pt x="24200" y="41272"/>
                </a:cubicBezTo>
                <a:cubicBezTo>
                  <a:pt x="24492" y="41272"/>
                  <a:pt x="24781" y="41338"/>
                  <a:pt x="25060" y="41338"/>
                </a:cubicBezTo>
                <a:cubicBezTo>
                  <a:pt x="25175" y="41338"/>
                  <a:pt x="25289" y="41326"/>
                  <a:pt x="25400" y="41294"/>
                </a:cubicBezTo>
                <a:cubicBezTo>
                  <a:pt x="25996" y="41123"/>
                  <a:pt x="26592" y="41170"/>
                  <a:pt x="27188" y="41138"/>
                </a:cubicBezTo>
                <a:cubicBezTo>
                  <a:pt x="27551" y="41119"/>
                  <a:pt x="27915" y="41130"/>
                  <a:pt x="28277" y="41119"/>
                </a:cubicBezTo>
                <a:cubicBezTo>
                  <a:pt x="28498" y="41112"/>
                  <a:pt x="28719" y="41109"/>
                  <a:pt x="28939" y="41109"/>
                </a:cubicBezTo>
                <a:cubicBezTo>
                  <a:pt x="29677" y="41109"/>
                  <a:pt x="30415" y="41138"/>
                  <a:pt x="31152" y="41139"/>
                </a:cubicBezTo>
                <a:cubicBezTo>
                  <a:pt x="31156" y="41139"/>
                  <a:pt x="31161" y="41139"/>
                  <a:pt x="31165" y="41139"/>
                </a:cubicBezTo>
                <a:cubicBezTo>
                  <a:pt x="32038" y="41139"/>
                  <a:pt x="32915" y="41014"/>
                  <a:pt x="33783" y="40889"/>
                </a:cubicBezTo>
                <a:cubicBezTo>
                  <a:pt x="34451" y="40794"/>
                  <a:pt x="35102" y="40571"/>
                  <a:pt x="35771" y="40482"/>
                </a:cubicBezTo>
                <a:cubicBezTo>
                  <a:pt x="36350" y="40404"/>
                  <a:pt x="36894" y="40206"/>
                  <a:pt x="37492" y="40159"/>
                </a:cubicBezTo>
                <a:cubicBezTo>
                  <a:pt x="38124" y="40109"/>
                  <a:pt x="38706" y="39579"/>
                  <a:pt x="39347" y="39445"/>
                </a:cubicBezTo>
                <a:cubicBezTo>
                  <a:pt x="40045" y="39301"/>
                  <a:pt x="40619" y="38961"/>
                  <a:pt x="41233" y="38659"/>
                </a:cubicBezTo>
                <a:cubicBezTo>
                  <a:pt x="42104" y="38230"/>
                  <a:pt x="42841" y="37633"/>
                  <a:pt x="43531" y="36968"/>
                </a:cubicBezTo>
                <a:cubicBezTo>
                  <a:pt x="43625" y="36875"/>
                  <a:pt x="43708" y="36772"/>
                  <a:pt x="43777" y="36660"/>
                </a:cubicBezTo>
                <a:cubicBezTo>
                  <a:pt x="44175" y="36011"/>
                  <a:pt x="44902" y="35632"/>
                  <a:pt x="45207" y="34907"/>
                </a:cubicBezTo>
                <a:cubicBezTo>
                  <a:pt x="45297" y="34697"/>
                  <a:pt x="45355" y="34464"/>
                  <a:pt x="45487" y="34285"/>
                </a:cubicBezTo>
                <a:cubicBezTo>
                  <a:pt x="45612" y="34116"/>
                  <a:pt x="45912" y="34035"/>
                  <a:pt x="45966" y="33863"/>
                </a:cubicBezTo>
                <a:cubicBezTo>
                  <a:pt x="46247" y="32964"/>
                  <a:pt x="46887" y="32244"/>
                  <a:pt x="47062" y="31267"/>
                </a:cubicBezTo>
                <a:cubicBezTo>
                  <a:pt x="47216" y="30408"/>
                  <a:pt x="47445" y="29545"/>
                  <a:pt x="47614" y="28684"/>
                </a:cubicBezTo>
                <a:cubicBezTo>
                  <a:pt x="47760" y="27952"/>
                  <a:pt x="47567" y="27184"/>
                  <a:pt x="47738" y="26433"/>
                </a:cubicBezTo>
                <a:cubicBezTo>
                  <a:pt x="47829" y="26033"/>
                  <a:pt x="47865" y="25605"/>
                  <a:pt x="47673" y="25184"/>
                </a:cubicBezTo>
                <a:cubicBezTo>
                  <a:pt x="47603" y="25034"/>
                  <a:pt x="47735" y="24789"/>
                  <a:pt x="47772" y="24609"/>
                </a:cubicBezTo>
                <a:lnTo>
                  <a:pt x="47507" y="24355"/>
                </a:lnTo>
                <a:cubicBezTo>
                  <a:pt x="47568" y="23992"/>
                  <a:pt x="47767" y="23599"/>
                  <a:pt x="47645" y="23402"/>
                </a:cubicBezTo>
                <a:cubicBezTo>
                  <a:pt x="47231" y="22734"/>
                  <a:pt x="47398" y="21893"/>
                  <a:pt x="46917" y="21260"/>
                </a:cubicBezTo>
                <a:cubicBezTo>
                  <a:pt x="46718" y="20996"/>
                  <a:pt x="47202" y="21082"/>
                  <a:pt x="47153" y="20811"/>
                </a:cubicBezTo>
                <a:cubicBezTo>
                  <a:pt x="46723" y="20621"/>
                  <a:pt x="46567" y="20218"/>
                  <a:pt x="46502" y="19733"/>
                </a:cubicBezTo>
                <a:cubicBezTo>
                  <a:pt x="46427" y="19172"/>
                  <a:pt x="46300" y="18644"/>
                  <a:pt x="45827" y="18215"/>
                </a:cubicBezTo>
                <a:cubicBezTo>
                  <a:pt x="45557" y="17969"/>
                  <a:pt x="45464" y="17522"/>
                  <a:pt x="45306" y="17159"/>
                </a:cubicBezTo>
                <a:cubicBezTo>
                  <a:pt x="45217" y="16951"/>
                  <a:pt x="45212" y="16688"/>
                  <a:pt x="45079" y="16523"/>
                </a:cubicBezTo>
                <a:cubicBezTo>
                  <a:pt x="44693" y="16040"/>
                  <a:pt x="44254" y="15601"/>
                  <a:pt x="43851" y="15132"/>
                </a:cubicBezTo>
                <a:cubicBezTo>
                  <a:pt x="43484" y="14702"/>
                  <a:pt x="43126" y="14262"/>
                  <a:pt x="42787" y="13812"/>
                </a:cubicBezTo>
                <a:cubicBezTo>
                  <a:pt x="42594" y="13554"/>
                  <a:pt x="42386" y="13385"/>
                  <a:pt x="42072" y="13249"/>
                </a:cubicBezTo>
                <a:cubicBezTo>
                  <a:pt x="41679" y="13078"/>
                  <a:pt x="41257" y="12838"/>
                  <a:pt x="41100" y="12350"/>
                </a:cubicBezTo>
                <a:cubicBezTo>
                  <a:pt x="41064" y="12236"/>
                  <a:pt x="40937" y="12140"/>
                  <a:pt x="40832" y="12064"/>
                </a:cubicBezTo>
                <a:cubicBezTo>
                  <a:pt x="40420" y="11765"/>
                  <a:pt x="39755" y="11811"/>
                  <a:pt x="39603" y="11152"/>
                </a:cubicBezTo>
                <a:cubicBezTo>
                  <a:pt x="39597" y="11125"/>
                  <a:pt x="39446" y="11146"/>
                  <a:pt x="39370" y="11119"/>
                </a:cubicBezTo>
                <a:cubicBezTo>
                  <a:pt x="38897" y="10954"/>
                  <a:pt x="38388" y="10846"/>
                  <a:pt x="37962" y="10597"/>
                </a:cubicBezTo>
                <a:cubicBezTo>
                  <a:pt x="37155" y="10124"/>
                  <a:pt x="36324" y="9834"/>
                  <a:pt x="35389" y="9673"/>
                </a:cubicBezTo>
                <a:cubicBezTo>
                  <a:pt x="34181" y="9465"/>
                  <a:pt x="32971" y="9286"/>
                  <a:pt x="31759" y="9106"/>
                </a:cubicBezTo>
                <a:cubicBezTo>
                  <a:pt x="31467" y="9063"/>
                  <a:pt x="31185" y="8902"/>
                  <a:pt x="30916" y="8762"/>
                </a:cubicBezTo>
                <a:cubicBezTo>
                  <a:pt x="30554" y="8571"/>
                  <a:pt x="30551" y="8140"/>
                  <a:pt x="30354" y="7836"/>
                </a:cubicBezTo>
                <a:cubicBezTo>
                  <a:pt x="30139" y="7505"/>
                  <a:pt x="29690" y="7466"/>
                  <a:pt x="29516" y="7029"/>
                </a:cubicBezTo>
                <a:cubicBezTo>
                  <a:pt x="29279" y="6438"/>
                  <a:pt x="28889" y="5897"/>
                  <a:pt x="28516" y="5383"/>
                </a:cubicBezTo>
                <a:cubicBezTo>
                  <a:pt x="28202" y="4950"/>
                  <a:pt x="27841" y="4531"/>
                  <a:pt x="27490" y="4126"/>
                </a:cubicBezTo>
                <a:cubicBezTo>
                  <a:pt x="27133" y="3714"/>
                  <a:pt x="27023" y="3123"/>
                  <a:pt x="26501" y="2836"/>
                </a:cubicBezTo>
                <a:cubicBezTo>
                  <a:pt x="26375" y="2768"/>
                  <a:pt x="26338" y="2541"/>
                  <a:pt x="26255" y="2388"/>
                </a:cubicBezTo>
                <a:cubicBezTo>
                  <a:pt x="26190" y="2267"/>
                  <a:pt x="26135" y="2067"/>
                  <a:pt x="26044" y="2046"/>
                </a:cubicBezTo>
                <a:cubicBezTo>
                  <a:pt x="25719" y="1971"/>
                  <a:pt x="25732" y="1653"/>
                  <a:pt x="25564" y="1478"/>
                </a:cubicBezTo>
                <a:cubicBezTo>
                  <a:pt x="25405" y="1313"/>
                  <a:pt x="25007" y="1173"/>
                  <a:pt x="25024" y="1077"/>
                </a:cubicBezTo>
                <a:cubicBezTo>
                  <a:pt x="25101" y="632"/>
                  <a:pt x="24606" y="840"/>
                  <a:pt x="24571" y="630"/>
                </a:cubicBezTo>
                <a:cubicBezTo>
                  <a:pt x="24488" y="133"/>
                  <a:pt x="24123" y="62"/>
                  <a:pt x="23833" y="1"/>
                </a:cubicBezTo>
                <a:close/>
              </a:path>
            </a:pathLst>
          </a:cu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23"/>
          <p:cNvSpPr txBox="1"/>
          <p:nvPr/>
        </p:nvSpPr>
        <p:spPr>
          <a:xfrm>
            <a:off x="387663" y="3255800"/>
            <a:ext cx="1847700" cy="105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latin typeface="Comfortaa"/>
                <a:ea typeface="Comfortaa"/>
                <a:cs typeface="Comfortaa"/>
                <a:sym typeface="Comfortaa"/>
              </a:rPr>
              <a:t>“I tried a new strategy </a:t>
            </a:r>
            <a:endParaRPr sz="1600">
              <a:latin typeface="Comfortaa"/>
              <a:ea typeface="Comfortaa"/>
              <a:cs typeface="Comfortaa"/>
              <a:sym typeface="Comfortaa"/>
            </a:endParaRPr>
          </a:p>
          <a:p>
            <a:pPr indent="0" lvl="0" marL="0" rtl="0" algn="ctr">
              <a:spcBef>
                <a:spcPts val="0"/>
              </a:spcBef>
              <a:spcAft>
                <a:spcPts val="0"/>
              </a:spcAft>
              <a:buNone/>
            </a:pPr>
            <a:r>
              <a:rPr lang="en" sz="1600">
                <a:latin typeface="Comfortaa"/>
                <a:ea typeface="Comfortaa"/>
                <a:cs typeface="Comfortaa"/>
                <a:sym typeface="Comfortaa"/>
              </a:rPr>
              <a:t>today.”</a:t>
            </a:r>
            <a:endParaRPr sz="1600">
              <a:latin typeface="Comfortaa"/>
              <a:ea typeface="Comfortaa"/>
              <a:cs typeface="Comfortaa"/>
              <a:sym typeface="Comfortaa"/>
            </a:endParaRPr>
          </a:p>
        </p:txBody>
      </p:sp>
      <p:sp>
        <p:nvSpPr>
          <p:cNvPr id="541" name="Google Shape;541;p23"/>
          <p:cNvSpPr txBox="1"/>
          <p:nvPr/>
        </p:nvSpPr>
        <p:spPr>
          <a:xfrm>
            <a:off x="2607150" y="2578600"/>
            <a:ext cx="1847700" cy="105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latin typeface="Comfortaa"/>
                <a:ea typeface="Comfortaa"/>
                <a:cs typeface="Comfortaa"/>
                <a:sym typeface="Comfortaa"/>
              </a:rPr>
              <a:t>“I worked hard on my goal today.” </a:t>
            </a:r>
            <a:endParaRPr sz="1600">
              <a:latin typeface="Comfortaa"/>
              <a:ea typeface="Comfortaa"/>
              <a:cs typeface="Comfortaa"/>
              <a:sym typeface="Comfortaa"/>
            </a:endParaRPr>
          </a:p>
        </p:txBody>
      </p:sp>
      <p:sp>
        <p:nvSpPr>
          <p:cNvPr id="542" name="Google Shape;542;p23"/>
          <p:cNvSpPr txBox="1"/>
          <p:nvPr/>
        </p:nvSpPr>
        <p:spPr>
          <a:xfrm>
            <a:off x="4734950" y="3027200"/>
            <a:ext cx="1847700" cy="105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latin typeface="Comfortaa"/>
                <a:ea typeface="Comfortaa"/>
                <a:cs typeface="Comfortaa"/>
                <a:sym typeface="Comfortaa"/>
              </a:rPr>
              <a:t>“I was excited about _____ today.”</a:t>
            </a:r>
            <a:endParaRPr sz="1600">
              <a:latin typeface="Comfortaa"/>
              <a:ea typeface="Comfortaa"/>
              <a:cs typeface="Comfortaa"/>
              <a:sym typeface="Comfortaa"/>
            </a:endParaRPr>
          </a:p>
        </p:txBody>
      </p:sp>
      <p:sp>
        <p:nvSpPr>
          <p:cNvPr id="543" name="Google Shape;543;p23"/>
          <p:cNvSpPr txBox="1"/>
          <p:nvPr/>
        </p:nvSpPr>
        <p:spPr>
          <a:xfrm>
            <a:off x="7086599" y="2350000"/>
            <a:ext cx="1626900" cy="105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600">
                <a:latin typeface="Comfortaa"/>
                <a:ea typeface="Comfortaa"/>
                <a:cs typeface="Comfortaa"/>
                <a:sym typeface="Comfortaa"/>
              </a:rPr>
              <a:t>“I worked with someone new  today.” </a:t>
            </a:r>
            <a:endParaRPr sz="1600">
              <a:latin typeface="Comfortaa"/>
              <a:ea typeface="Comfortaa"/>
              <a:cs typeface="Comfortaa"/>
              <a:sym typeface="Comfortaa"/>
            </a:endParaRPr>
          </a:p>
        </p:txBody>
      </p:sp>
      <p:sp>
        <p:nvSpPr>
          <p:cNvPr id="544" name="Google Shape;544;p23"/>
          <p:cNvSpPr/>
          <p:nvPr/>
        </p:nvSpPr>
        <p:spPr>
          <a:xfrm rot="-10360805">
            <a:off x="6886360" y="2108942"/>
            <a:ext cx="1959166" cy="1692009"/>
          </a:xfrm>
          <a:custGeom>
            <a:rect b="b" l="l" r="r" t="t"/>
            <a:pathLst>
              <a:path extrusionOk="0" h="41338" w="47865">
                <a:moveTo>
                  <a:pt x="23947" y="1954"/>
                </a:moveTo>
                <a:cubicBezTo>
                  <a:pt x="24079" y="1954"/>
                  <a:pt x="24218" y="2007"/>
                  <a:pt x="24367" y="2112"/>
                </a:cubicBezTo>
                <a:cubicBezTo>
                  <a:pt x="24463" y="2179"/>
                  <a:pt x="24550" y="2258"/>
                  <a:pt x="24627" y="2347"/>
                </a:cubicBezTo>
                <a:cubicBezTo>
                  <a:pt x="25445" y="3331"/>
                  <a:pt x="26268" y="4313"/>
                  <a:pt x="27073" y="5308"/>
                </a:cubicBezTo>
                <a:cubicBezTo>
                  <a:pt x="27427" y="5747"/>
                  <a:pt x="27837" y="6125"/>
                  <a:pt x="28111" y="6652"/>
                </a:cubicBezTo>
                <a:cubicBezTo>
                  <a:pt x="28335" y="7080"/>
                  <a:pt x="28856" y="7346"/>
                  <a:pt x="29214" y="7715"/>
                </a:cubicBezTo>
                <a:cubicBezTo>
                  <a:pt x="29491" y="8002"/>
                  <a:pt x="29711" y="8345"/>
                  <a:pt x="29977" y="8647"/>
                </a:cubicBezTo>
                <a:cubicBezTo>
                  <a:pt x="30209" y="8912"/>
                  <a:pt x="30217" y="9210"/>
                  <a:pt x="30153" y="9488"/>
                </a:cubicBezTo>
                <a:lnTo>
                  <a:pt x="30152" y="9488"/>
                </a:lnTo>
                <a:cubicBezTo>
                  <a:pt x="30540" y="9885"/>
                  <a:pt x="30957" y="9852"/>
                  <a:pt x="31309" y="9983"/>
                </a:cubicBezTo>
                <a:cubicBezTo>
                  <a:pt x="31681" y="10119"/>
                  <a:pt x="32012" y="10136"/>
                  <a:pt x="32389" y="10155"/>
                </a:cubicBezTo>
                <a:cubicBezTo>
                  <a:pt x="33194" y="10197"/>
                  <a:pt x="34001" y="10281"/>
                  <a:pt x="34785" y="10507"/>
                </a:cubicBezTo>
                <a:cubicBezTo>
                  <a:pt x="35110" y="10601"/>
                  <a:pt x="35540" y="10551"/>
                  <a:pt x="35759" y="10749"/>
                </a:cubicBezTo>
                <a:cubicBezTo>
                  <a:pt x="36037" y="11002"/>
                  <a:pt x="36314" y="10917"/>
                  <a:pt x="36590" y="10984"/>
                </a:cubicBezTo>
                <a:cubicBezTo>
                  <a:pt x="36727" y="11020"/>
                  <a:pt x="36859" y="11070"/>
                  <a:pt x="36982" y="11135"/>
                </a:cubicBezTo>
                <a:cubicBezTo>
                  <a:pt x="37260" y="11278"/>
                  <a:pt x="37544" y="11412"/>
                  <a:pt x="37799" y="11587"/>
                </a:cubicBezTo>
                <a:cubicBezTo>
                  <a:pt x="38157" y="11832"/>
                  <a:pt x="38611" y="11843"/>
                  <a:pt x="38955" y="12153"/>
                </a:cubicBezTo>
                <a:cubicBezTo>
                  <a:pt x="39281" y="12449"/>
                  <a:pt x="39712" y="12623"/>
                  <a:pt x="40068" y="12890"/>
                </a:cubicBezTo>
                <a:cubicBezTo>
                  <a:pt x="40343" y="13095"/>
                  <a:pt x="40591" y="13343"/>
                  <a:pt x="40817" y="13603"/>
                </a:cubicBezTo>
                <a:cubicBezTo>
                  <a:pt x="41008" y="13823"/>
                  <a:pt x="41392" y="13792"/>
                  <a:pt x="41466" y="14179"/>
                </a:cubicBezTo>
                <a:cubicBezTo>
                  <a:pt x="41520" y="14467"/>
                  <a:pt x="42061" y="14305"/>
                  <a:pt x="42070" y="14710"/>
                </a:cubicBezTo>
                <a:cubicBezTo>
                  <a:pt x="42644" y="15000"/>
                  <a:pt x="42898" y="15597"/>
                  <a:pt x="43311" y="16039"/>
                </a:cubicBezTo>
                <a:cubicBezTo>
                  <a:pt x="43728" y="16489"/>
                  <a:pt x="44031" y="17048"/>
                  <a:pt x="44371" y="17567"/>
                </a:cubicBezTo>
                <a:cubicBezTo>
                  <a:pt x="44465" y="17709"/>
                  <a:pt x="44503" y="17887"/>
                  <a:pt x="44578" y="18041"/>
                </a:cubicBezTo>
                <a:cubicBezTo>
                  <a:pt x="44780" y="18449"/>
                  <a:pt x="45066" y="18833"/>
                  <a:pt x="45174" y="19264"/>
                </a:cubicBezTo>
                <a:cubicBezTo>
                  <a:pt x="45272" y="19653"/>
                  <a:pt x="45538" y="19941"/>
                  <a:pt x="45636" y="20318"/>
                </a:cubicBezTo>
                <a:cubicBezTo>
                  <a:pt x="45712" y="20613"/>
                  <a:pt x="45801" y="20946"/>
                  <a:pt x="45998" y="21156"/>
                </a:cubicBezTo>
                <a:cubicBezTo>
                  <a:pt x="46298" y="21475"/>
                  <a:pt x="46095" y="21788"/>
                  <a:pt x="46115" y="22103"/>
                </a:cubicBezTo>
                <a:cubicBezTo>
                  <a:pt x="46117" y="22132"/>
                  <a:pt x="46101" y="22173"/>
                  <a:pt x="46117" y="22188"/>
                </a:cubicBezTo>
                <a:cubicBezTo>
                  <a:pt x="46530" y="22631"/>
                  <a:pt x="46437" y="23225"/>
                  <a:pt x="46592" y="23744"/>
                </a:cubicBezTo>
                <a:cubicBezTo>
                  <a:pt x="46650" y="23932"/>
                  <a:pt x="46830" y="24071"/>
                  <a:pt x="46652" y="24289"/>
                </a:cubicBezTo>
                <a:cubicBezTo>
                  <a:pt x="46609" y="24341"/>
                  <a:pt x="46600" y="24478"/>
                  <a:pt x="46637" y="24533"/>
                </a:cubicBezTo>
                <a:cubicBezTo>
                  <a:pt x="46975" y="25010"/>
                  <a:pt x="46796" y="25517"/>
                  <a:pt x="46790" y="26034"/>
                </a:cubicBezTo>
                <a:cubicBezTo>
                  <a:pt x="46777" y="27268"/>
                  <a:pt x="46681" y="28487"/>
                  <a:pt x="46435" y="29696"/>
                </a:cubicBezTo>
                <a:cubicBezTo>
                  <a:pt x="46377" y="29982"/>
                  <a:pt x="46396" y="30290"/>
                  <a:pt x="46298" y="30560"/>
                </a:cubicBezTo>
                <a:cubicBezTo>
                  <a:pt x="46203" y="30822"/>
                  <a:pt x="46006" y="31048"/>
                  <a:pt x="45840" y="31311"/>
                </a:cubicBezTo>
                <a:cubicBezTo>
                  <a:pt x="46101" y="31507"/>
                  <a:pt x="46156" y="31843"/>
                  <a:pt x="45882" y="31980"/>
                </a:cubicBezTo>
                <a:cubicBezTo>
                  <a:pt x="45470" y="32185"/>
                  <a:pt x="45564" y="32637"/>
                  <a:pt x="45272" y="32901"/>
                </a:cubicBezTo>
                <a:cubicBezTo>
                  <a:pt x="45011" y="33137"/>
                  <a:pt x="44740" y="33529"/>
                  <a:pt x="44740" y="33852"/>
                </a:cubicBezTo>
                <a:cubicBezTo>
                  <a:pt x="44740" y="34309"/>
                  <a:pt x="44085" y="34277"/>
                  <a:pt x="44223" y="34734"/>
                </a:cubicBezTo>
                <a:cubicBezTo>
                  <a:pt x="44190" y="34728"/>
                  <a:pt x="44161" y="34725"/>
                  <a:pt x="44134" y="34725"/>
                </a:cubicBezTo>
                <a:cubicBezTo>
                  <a:pt x="43842" y="34725"/>
                  <a:pt x="43933" y="35068"/>
                  <a:pt x="43805" y="35215"/>
                </a:cubicBezTo>
                <a:cubicBezTo>
                  <a:pt x="43500" y="35563"/>
                  <a:pt x="43269" y="35939"/>
                  <a:pt x="42850" y="36227"/>
                </a:cubicBezTo>
                <a:cubicBezTo>
                  <a:pt x="42484" y="36482"/>
                  <a:pt x="42170" y="36899"/>
                  <a:pt x="41771" y="37154"/>
                </a:cubicBezTo>
                <a:cubicBezTo>
                  <a:pt x="41458" y="37355"/>
                  <a:pt x="41214" y="37637"/>
                  <a:pt x="40848" y="37783"/>
                </a:cubicBezTo>
                <a:cubicBezTo>
                  <a:pt x="40297" y="38006"/>
                  <a:pt x="39825" y="38370"/>
                  <a:pt x="39198" y="38472"/>
                </a:cubicBezTo>
                <a:cubicBezTo>
                  <a:pt x="38481" y="38589"/>
                  <a:pt x="37805" y="38956"/>
                  <a:pt x="37090" y="39089"/>
                </a:cubicBezTo>
                <a:cubicBezTo>
                  <a:pt x="35722" y="39343"/>
                  <a:pt x="34400" y="39875"/>
                  <a:pt x="32987" y="39875"/>
                </a:cubicBezTo>
                <a:cubicBezTo>
                  <a:pt x="32854" y="39875"/>
                  <a:pt x="32720" y="39871"/>
                  <a:pt x="32586" y="39861"/>
                </a:cubicBezTo>
                <a:cubicBezTo>
                  <a:pt x="32529" y="39856"/>
                  <a:pt x="32466" y="39851"/>
                  <a:pt x="32404" y="39851"/>
                </a:cubicBezTo>
                <a:cubicBezTo>
                  <a:pt x="32314" y="39851"/>
                  <a:pt x="32225" y="39862"/>
                  <a:pt x="32158" y="39902"/>
                </a:cubicBezTo>
                <a:cubicBezTo>
                  <a:pt x="31617" y="40233"/>
                  <a:pt x="31004" y="40104"/>
                  <a:pt x="30429" y="40179"/>
                </a:cubicBezTo>
                <a:cubicBezTo>
                  <a:pt x="29474" y="40305"/>
                  <a:pt x="28514" y="40341"/>
                  <a:pt x="27553" y="40341"/>
                </a:cubicBezTo>
                <a:cubicBezTo>
                  <a:pt x="26828" y="40341"/>
                  <a:pt x="26103" y="40321"/>
                  <a:pt x="25378" y="40304"/>
                </a:cubicBezTo>
                <a:cubicBezTo>
                  <a:pt x="25342" y="40303"/>
                  <a:pt x="25305" y="40303"/>
                  <a:pt x="25269" y="40303"/>
                </a:cubicBezTo>
                <a:cubicBezTo>
                  <a:pt x="24819" y="40303"/>
                  <a:pt x="24368" y="40362"/>
                  <a:pt x="23918" y="40380"/>
                </a:cubicBezTo>
                <a:cubicBezTo>
                  <a:pt x="23849" y="40382"/>
                  <a:pt x="23781" y="40384"/>
                  <a:pt x="23712" y="40384"/>
                </a:cubicBezTo>
                <a:cubicBezTo>
                  <a:pt x="23184" y="40384"/>
                  <a:pt x="22655" y="40314"/>
                  <a:pt x="22127" y="40314"/>
                </a:cubicBezTo>
                <a:cubicBezTo>
                  <a:pt x="21782" y="40314"/>
                  <a:pt x="21436" y="40344"/>
                  <a:pt x="21093" y="40443"/>
                </a:cubicBezTo>
                <a:cubicBezTo>
                  <a:pt x="20996" y="40350"/>
                  <a:pt x="20890" y="40320"/>
                  <a:pt x="20779" y="40320"/>
                </a:cubicBezTo>
                <a:cubicBezTo>
                  <a:pt x="20576" y="40320"/>
                  <a:pt x="20358" y="40420"/>
                  <a:pt x="20156" y="40420"/>
                </a:cubicBezTo>
                <a:cubicBezTo>
                  <a:pt x="20023" y="40420"/>
                  <a:pt x="19898" y="40377"/>
                  <a:pt x="19787" y="40237"/>
                </a:cubicBezTo>
                <a:cubicBezTo>
                  <a:pt x="19551" y="40320"/>
                  <a:pt x="19313" y="40349"/>
                  <a:pt x="19077" y="40349"/>
                </a:cubicBezTo>
                <a:cubicBezTo>
                  <a:pt x="18617" y="40349"/>
                  <a:pt x="18160" y="40239"/>
                  <a:pt x="17708" y="40199"/>
                </a:cubicBezTo>
                <a:cubicBezTo>
                  <a:pt x="17087" y="40144"/>
                  <a:pt x="16452" y="40192"/>
                  <a:pt x="15832" y="39940"/>
                </a:cubicBezTo>
                <a:cubicBezTo>
                  <a:pt x="15548" y="39826"/>
                  <a:pt x="15220" y="39820"/>
                  <a:pt x="14890" y="39820"/>
                </a:cubicBezTo>
                <a:cubicBezTo>
                  <a:pt x="14854" y="39820"/>
                  <a:pt x="14818" y="39821"/>
                  <a:pt x="14783" y="39821"/>
                </a:cubicBezTo>
                <a:cubicBezTo>
                  <a:pt x="14661" y="39821"/>
                  <a:pt x="14540" y="39820"/>
                  <a:pt x="14421" y="39813"/>
                </a:cubicBezTo>
                <a:cubicBezTo>
                  <a:pt x="13493" y="39761"/>
                  <a:pt x="12599" y="39564"/>
                  <a:pt x="11704" y="39312"/>
                </a:cubicBezTo>
                <a:cubicBezTo>
                  <a:pt x="11427" y="39234"/>
                  <a:pt x="11169" y="39193"/>
                  <a:pt x="10887" y="39068"/>
                </a:cubicBezTo>
                <a:cubicBezTo>
                  <a:pt x="10605" y="38945"/>
                  <a:pt x="10219" y="38914"/>
                  <a:pt x="9878" y="38837"/>
                </a:cubicBezTo>
                <a:cubicBezTo>
                  <a:pt x="9542" y="38762"/>
                  <a:pt x="9208" y="38683"/>
                  <a:pt x="8871" y="38615"/>
                </a:cubicBezTo>
                <a:cubicBezTo>
                  <a:pt x="8275" y="38495"/>
                  <a:pt x="7775" y="38151"/>
                  <a:pt x="7272" y="37857"/>
                </a:cubicBezTo>
                <a:cubicBezTo>
                  <a:pt x="6669" y="37504"/>
                  <a:pt x="6178" y="36958"/>
                  <a:pt x="5569" y="36623"/>
                </a:cubicBezTo>
                <a:cubicBezTo>
                  <a:pt x="5162" y="36400"/>
                  <a:pt x="4941" y="36039"/>
                  <a:pt x="4654" y="35743"/>
                </a:cubicBezTo>
                <a:cubicBezTo>
                  <a:pt x="4287" y="35369"/>
                  <a:pt x="3978" y="34943"/>
                  <a:pt x="3735" y="34479"/>
                </a:cubicBezTo>
                <a:cubicBezTo>
                  <a:pt x="3475" y="33978"/>
                  <a:pt x="3030" y="33574"/>
                  <a:pt x="2673" y="33123"/>
                </a:cubicBezTo>
                <a:cubicBezTo>
                  <a:pt x="2442" y="32832"/>
                  <a:pt x="2285" y="32539"/>
                  <a:pt x="2270" y="32125"/>
                </a:cubicBezTo>
                <a:cubicBezTo>
                  <a:pt x="2255" y="31766"/>
                  <a:pt x="1971" y="31426"/>
                  <a:pt x="1869" y="31059"/>
                </a:cubicBezTo>
                <a:cubicBezTo>
                  <a:pt x="1651" y="30264"/>
                  <a:pt x="1155" y="29534"/>
                  <a:pt x="1287" y="28653"/>
                </a:cubicBezTo>
                <a:cubicBezTo>
                  <a:pt x="762" y="27994"/>
                  <a:pt x="1316" y="27141"/>
                  <a:pt x="895" y="26464"/>
                </a:cubicBezTo>
                <a:cubicBezTo>
                  <a:pt x="1150" y="25829"/>
                  <a:pt x="1127" y="25167"/>
                  <a:pt x="1087" y="24504"/>
                </a:cubicBezTo>
                <a:cubicBezTo>
                  <a:pt x="1472" y="24344"/>
                  <a:pt x="1155" y="23999"/>
                  <a:pt x="1280" y="23757"/>
                </a:cubicBezTo>
                <a:cubicBezTo>
                  <a:pt x="1398" y="23528"/>
                  <a:pt x="1451" y="23262"/>
                  <a:pt x="1509" y="23006"/>
                </a:cubicBezTo>
                <a:cubicBezTo>
                  <a:pt x="1564" y="22766"/>
                  <a:pt x="1590" y="22518"/>
                  <a:pt x="1625" y="22274"/>
                </a:cubicBezTo>
                <a:cubicBezTo>
                  <a:pt x="1629" y="22248"/>
                  <a:pt x="1607" y="22198"/>
                  <a:pt x="1609" y="22198"/>
                </a:cubicBezTo>
                <a:cubicBezTo>
                  <a:pt x="2028" y="22051"/>
                  <a:pt x="1810" y="21637"/>
                  <a:pt x="1945" y="21367"/>
                </a:cubicBezTo>
                <a:cubicBezTo>
                  <a:pt x="2089" y="21077"/>
                  <a:pt x="2049" y="20698"/>
                  <a:pt x="2180" y="20397"/>
                </a:cubicBezTo>
                <a:cubicBezTo>
                  <a:pt x="2315" y="20080"/>
                  <a:pt x="2768" y="19929"/>
                  <a:pt x="2684" y="19479"/>
                </a:cubicBezTo>
                <a:cubicBezTo>
                  <a:pt x="3108" y="19294"/>
                  <a:pt x="2863" y="18869"/>
                  <a:pt x="3003" y="18594"/>
                </a:cubicBezTo>
                <a:cubicBezTo>
                  <a:pt x="3155" y="18294"/>
                  <a:pt x="3422" y="18052"/>
                  <a:pt x="3600" y="17762"/>
                </a:cubicBezTo>
                <a:cubicBezTo>
                  <a:pt x="3781" y="17468"/>
                  <a:pt x="3926" y="17149"/>
                  <a:pt x="4071" y="16833"/>
                </a:cubicBezTo>
                <a:cubicBezTo>
                  <a:pt x="4407" y="16103"/>
                  <a:pt x="4925" y="15485"/>
                  <a:pt x="5398" y="14853"/>
                </a:cubicBezTo>
                <a:cubicBezTo>
                  <a:pt x="5885" y="14204"/>
                  <a:pt x="6527" y="13672"/>
                  <a:pt x="7272" y="13294"/>
                </a:cubicBezTo>
                <a:cubicBezTo>
                  <a:pt x="7477" y="13189"/>
                  <a:pt x="7662" y="13035"/>
                  <a:pt x="7835" y="12881"/>
                </a:cubicBezTo>
                <a:cubicBezTo>
                  <a:pt x="8557" y="12242"/>
                  <a:pt x="9374" y="11770"/>
                  <a:pt x="10281" y="11445"/>
                </a:cubicBezTo>
                <a:cubicBezTo>
                  <a:pt x="10972" y="11197"/>
                  <a:pt x="11649" y="10900"/>
                  <a:pt x="12351" y="10690"/>
                </a:cubicBezTo>
                <a:cubicBezTo>
                  <a:pt x="13033" y="10485"/>
                  <a:pt x="13742" y="10222"/>
                  <a:pt x="14435" y="10222"/>
                </a:cubicBezTo>
                <a:cubicBezTo>
                  <a:pt x="14452" y="10222"/>
                  <a:pt x="14469" y="10222"/>
                  <a:pt x="14486" y="10222"/>
                </a:cubicBezTo>
                <a:cubicBezTo>
                  <a:pt x="14516" y="10223"/>
                  <a:pt x="14547" y="10223"/>
                  <a:pt x="14577" y="10223"/>
                </a:cubicBezTo>
                <a:cubicBezTo>
                  <a:pt x="15490" y="10223"/>
                  <a:pt x="16337" y="9963"/>
                  <a:pt x="17214" y="9827"/>
                </a:cubicBezTo>
                <a:cubicBezTo>
                  <a:pt x="17338" y="9807"/>
                  <a:pt x="17554" y="9640"/>
                  <a:pt x="17543" y="9611"/>
                </a:cubicBezTo>
                <a:cubicBezTo>
                  <a:pt x="17389" y="9205"/>
                  <a:pt x="17783" y="9145"/>
                  <a:pt x="17936" y="8938"/>
                </a:cubicBezTo>
                <a:cubicBezTo>
                  <a:pt x="18064" y="8762"/>
                  <a:pt x="18183" y="8577"/>
                  <a:pt x="18289" y="8388"/>
                </a:cubicBezTo>
                <a:cubicBezTo>
                  <a:pt x="18542" y="7936"/>
                  <a:pt x="18891" y="7484"/>
                  <a:pt x="19314" y="7195"/>
                </a:cubicBezTo>
                <a:cubicBezTo>
                  <a:pt x="19879" y="6807"/>
                  <a:pt x="20077" y="6164"/>
                  <a:pt x="20548" y="5723"/>
                </a:cubicBezTo>
                <a:cubicBezTo>
                  <a:pt x="20896" y="5397"/>
                  <a:pt x="21171" y="4991"/>
                  <a:pt x="21474" y="4617"/>
                </a:cubicBezTo>
                <a:cubicBezTo>
                  <a:pt x="21563" y="4507"/>
                  <a:pt x="21642" y="4387"/>
                  <a:pt x="21723" y="4270"/>
                </a:cubicBezTo>
                <a:cubicBezTo>
                  <a:pt x="22083" y="3747"/>
                  <a:pt x="22396" y="3192"/>
                  <a:pt x="22956" y="2829"/>
                </a:cubicBezTo>
                <a:cubicBezTo>
                  <a:pt x="23164" y="2695"/>
                  <a:pt x="23290" y="2437"/>
                  <a:pt x="23455" y="2237"/>
                </a:cubicBezTo>
                <a:cubicBezTo>
                  <a:pt x="23610" y="2048"/>
                  <a:pt x="23772" y="1954"/>
                  <a:pt x="23947" y="1954"/>
                </a:cubicBezTo>
                <a:close/>
                <a:moveTo>
                  <a:pt x="23833" y="1"/>
                </a:moveTo>
                <a:cubicBezTo>
                  <a:pt x="23493" y="360"/>
                  <a:pt x="23203" y="667"/>
                  <a:pt x="22909" y="970"/>
                </a:cubicBezTo>
                <a:cubicBezTo>
                  <a:pt x="22788" y="1094"/>
                  <a:pt x="22637" y="1193"/>
                  <a:pt x="22530" y="1326"/>
                </a:cubicBezTo>
                <a:cubicBezTo>
                  <a:pt x="21999" y="1986"/>
                  <a:pt x="21456" y="2639"/>
                  <a:pt x="20957" y="3324"/>
                </a:cubicBezTo>
                <a:cubicBezTo>
                  <a:pt x="20444" y="4030"/>
                  <a:pt x="20055" y="4826"/>
                  <a:pt x="19383" y="5414"/>
                </a:cubicBezTo>
                <a:cubicBezTo>
                  <a:pt x="19282" y="5505"/>
                  <a:pt x="19221" y="5654"/>
                  <a:pt x="19172" y="5787"/>
                </a:cubicBezTo>
                <a:cubicBezTo>
                  <a:pt x="18902" y="6520"/>
                  <a:pt x="18412" y="7120"/>
                  <a:pt x="17872" y="7636"/>
                </a:cubicBezTo>
                <a:cubicBezTo>
                  <a:pt x="17374" y="8111"/>
                  <a:pt x="17049" y="8634"/>
                  <a:pt x="16860" y="9315"/>
                </a:cubicBezTo>
                <a:cubicBezTo>
                  <a:pt x="16416" y="9164"/>
                  <a:pt x="15929" y="9335"/>
                  <a:pt x="15512" y="9020"/>
                </a:cubicBezTo>
                <a:cubicBezTo>
                  <a:pt x="15467" y="8986"/>
                  <a:pt x="15382" y="8970"/>
                  <a:pt x="15296" y="8970"/>
                </a:cubicBezTo>
                <a:cubicBezTo>
                  <a:pt x="15185" y="8970"/>
                  <a:pt x="15071" y="8996"/>
                  <a:pt x="15034" y="9045"/>
                </a:cubicBezTo>
                <a:cubicBezTo>
                  <a:pt x="14869" y="9262"/>
                  <a:pt x="14715" y="9337"/>
                  <a:pt x="14568" y="9337"/>
                </a:cubicBezTo>
                <a:cubicBezTo>
                  <a:pt x="14313" y="9337"/>
                  <a:pt x="14077" y="9109"/>
                  <a:pt x="13836" y="8996"/>
                </a:cubicBezTo>
                <a:cubicBezTo>
                  <a:pt x="13540" y="9226"/>
                  <a:pt x="13327" y="9459"/>
                  <a:pt x="13064" y="9574"/>
                </a:cubicBezTo>
                <a:cubicBezTo>
                  <a:pt x="12823" y="9679"/>
                  <a:pt x="12481" y="9579"/>
                  <a:pt x="12265" y="9707"/>
                </a:cubicBezTo>
                <a:cubicBezTo>
                  <a:pt x="12185" y="9754"/>
                  <a:pt x="12113" y="9772"/>
                  <a:pt x="12044" y="9772"/>
                </a:cubicBezTo>
                <a:cubicBezTo>
                  <a:pt x="11821" y="9772"/>
                  <a:pt x="11645" y="9578"/>
                  <a:pt x="11418" y="9565"/>
                </a:cubicBezTo>
                <a:cubicBezTo>
                  <a:pt x="11360" y="9763"/>
                  <a:pt x="11312" y="9921"/>
                  <a:pt x="11262" y="10091"/>
                </a:cubicBezTo>
                <a:cubicBezTo>
                  <a:pt x="11051" y="9920"/>
                  <a:pt x="10858" y="9858"/>
                  <a:pt x="10677" y="9858"/>
                </a:cubicBezTo>
                <a:cubicBezTo>
                  <a:pt x="10308" y="9858"/>
                  <a:pt x="9993" y="10113"/>
                  <a:pt x="9700" y="10221"/>
                </a:cubicBezTo>
                <a:lnTo>
                  <a:pt x="9536" y="10669"/>
                </a:lnTo>
                <a:cubicBezTo>
                  <a:pt x="9462" y="10618"/>
                  <a:pt x="9397" y="10595"/>
                  <a:pt x="9338" y="10595"/>
                </a:cubicBezTo>
                <a:cubicBezTo>
                  <a:pt x="9232" y="10595"/>
                  <a:pt x="9145" y="10671"/>
                  <a:pt x="9055" y="10794"/>
                </a:cubicBezTo>
                <a:cubicBezTo>
                  <a:pt x="8990" y="10882"/>
                  <a:pt x="8841" y="10976"/>
                  <a:pt x="8739" y="10976"/>
                </a:cubicBezTo>
                <a:cubicBezTo>
                  <a:pt x="8729" y="10976"/>
                  <a:pt x="8720" y="10975"/>
                  <a:pt x="8712" y="10973"/>
                </a:cubicBezTo>
                <a:cubicBezTo>
                  <a:pt x="8633" y="10958"/>
                  <a:pt x="8560" y="10951"/>
                  <a:pt x="8490" y="10951"/>
                </a:cubicBezTo>
                <a:cubicBezTo>
                  <a:pt x="8043" y="10951"/>
                  <a:pt x="7774" y="11255"/>
                  <a:pt x="7555" y="11624"/>
                </a:cubicBezTo>
                <a:cubicBezTo>
                  <a:pt x="7476" y="11759"/>
                  <a:pt x="7429" y="11853"/>
                  <a:pt x="7295" y="11853"/>
                </a:cubicBezTo>
                <a:cubicBezTo>
                  <a:pt x="7263" y="11853"/>
                  <a:pt x="7226" y="11847"/>
                  <a:pt x="7182" y="11836"/>
                </a:cubicBezTo>
                <a:cubicBezTo>
                  <a:pt x="7175" y="11834"/>
                  <a:pt x="7167" y="11833"/>
                  <a:pt x="7159" y="11833"/>
                </a:cubicBezTo>
                <a:cubicBezTo>
                  <a:pt x="7071" y="11833"/>
                  <a:pt x="6939" y="11941"/>
                  <a:pt x="6861" y="12023"/>
                </a:cubicBezTo>
                <a:cubicBezTo>
                  <a:pt x="6646" y="12247"/>
                  <a:pt x="6480" y="12528"/>
                  <a:pt x="6241" y="12722"/>
                </a:cubicBezTo>
                <a:cubicBezTo>
                  <a:pt x="5345" y="13454"/>
                  <a:pt x="4512" y="14227"/>
                  <a:pt x="3848" y="15199"/>
                </a:cubicBezTo>
                <a:cubicBezTo>
                  <a:pt x="3652" y="15484"/>
                  <a:pt x="3522" y="15852"/>
                  <a:pt x="3238" y="16067"/>
                </a:cubicBezTo>
                <a:cubicBezTo>
                  <a:pt x="2491" y="16636"/>
                  <a:pt x="2250" y="17525"/>
                  <a:pt x="1827" y="18291"/>
                </a:cubicBezTo>
                <a:cubicBezTo>
                  <a:pt x="1625" y="18654"/>
                  <a:pt x="1471" y="19042"/>
                  <a:pt x="1369" y="19446"/>
                </a:cubicBezTo>
                <a:cubicBezTo>
                  <a:pt x="1270" y="19849"/>
                  <a:pt x="1084" y="20239"/>
                  <a:pt x="979" y="20669"/>
                </a:cubicBezTo>
                <a:cubicBezTo>
                  <a:pt x="847" y="21207"/>
                  <a:pt x="509" y="21720"/>
                  <a:pt x="582" y="22293"/>
                </a:cubicBezTo>
                <a:cubicBezTo>
                  <a:pt x="657" y="22876"/>
                  <a:pt x="25" y="23336"/>
                  <a:pt x="358" y="23933"/>
                </a:cubicBezTo>
                <a:cubicBezTo>
                  <a:pt x="207" y="24911"/>
                  <a:pt x="152" y="25901"/>
                  <a:pt x="195" y="26890"/>
                </a:cubicBezTo>
                <a:cubicBezTo>
                  <a:pt x="207" y="27192"/>
                  <a:pt x="372" y="27557"/>
                  <a:pt x="231" y="27790"/>
                </a:cubicBezTo>
                <a:cubicBezTo>
                  <a:pt x="1" y="28166"/>
                  <a:pt x="554" y="28402"/>
                  <a:pt x="306" y="28724"/>
                </a:cubicBezTo>
                <a:cubicBezTo>
                  <a:pt x="45" y="29065"/>
                  <a:pt x="593" y="29232"/>
                  <a:pt x="488" y="29563"/>
                </a:cubicBezTo>
                <a:cubicBezTo>
                  <a:pt x="456" y="29663"/>
                  <a:pt x="717" y="29872"/>
                  <a:pt x="677" y="29952"/>
                </a:cubicBezTo>
                <a:cubicBezTo>
                  <a:pt x="422" y="30483"/>
                  <a:pt x="1188" y="30869"/>
                  <a:pt x="858" y="31390"/>
                </a:cubicBezTo>
                <a:cubicBezTo>
                  <a:pt x="1207" y="31568"/>
                  <a:pt x="1078" y="32011"/>
                  <a:pt x="1283" y="32219"/>
                </a:cubicBezTo>
                <a:cubicBezTo>
                  <a:pt x="1587" y="32526"/>
                  <a:pt x="1454" y="33016"/>
                  <a:pt x="1676" y="33226"/>
                </a:cubicBezTo>
                <a:cubicBezTo>
                  <a:pt x="2324" y="33839"/>
                  <a:pt x="2399" y="34822"/>
                  <a:pt x="3143" y="35354"/>
                </a:cubicBezTo>
                <a:cubicBezTo>
                  <a:pt x="3240" y="35424"/>
                  <a:pt x="3209" y="35651"/>
                  <a:pt x="3291" y="35766"/>
                </a:cubicBezTo>
                <a:cubicBezTo>
                  <a:pt x="3396" y="35914"/>
                  <a:pt x="3567" y="36014"/>
                  <a:pt x="3690" y="36151"/>
                </a:cubicBezTo>
                <a:cubicBezTo>
                  <a:pt x="4014" y="36514"/>
                  <a:pt x="4198" y="36983"/>
                  <a:pt x="4665" y="37246"/>
                </a:cubicBezTo>
                <a:cubicBezTo>
                  <a:pt x="5019" y="37446"/>
                  <a:pt x="5269" y="37827"/>
                  <a:pt x="5620" y="38036"/>
                </a:cubicBezTo>
                <a:cubicBezTo>
                  <a:pt x="6405" y="38505"/>
                  <a:pt x="7051" y="39234"/>
                  <a:pt x="8024" y="39361"/>
                </a:cubicBezTo>
                <a:cubicBezTo>
                  <a:pt x="8252" y="39693"/>
                  <a:pt x="8697" y="39461"/>
                  <a:pt x="8950" y="39717"/>
                </a:cubicBezTo>
                <a:cubicBezTo>
                  <a:pt x="9437" y="40209"/>
                  <a:pt x="10134" y="40048"/>
                  <a:pt x="10714" y="40273"/>
                </a:cubicBezTo>
                <a:cubicBezTo>
                  <a:pt x="11163" y="40449"/>
                  <a:pt x="11749" y="40283"/>
                  <a:pt x="12191" y="40468"/>
                </a:cubicBezTo>
                <a:cubicBezTo>
                  <a:pt x="12619" y="40646"/>
                  <a:pt x="13104" y="40447"/>
                  <a:pt x="13503" y="40801"/>
                </a:cubicBezTo>
                <a:cubicBezTo>
                  <a:pt x="13556" y="40849"/>
                  <a:pt x="13635" y="40863"/>
                  <a:pt x="13727" y="40863"/>
                </a:cubicBezTo>
                <a:cubicBezTo>
                  <a:pt x="13860" y="40863"/>
                  <a:pt x="14021" y="40833"/>
                  <a:pt x="14167" y="40833"/>
                </a:cubicBezTo>
                <a:cubicBezTo>
                  <a:pt x="14230" y="40833"/>
                  <a:pt x="14289" y="40838"/>
                  <a:pt x="14343" y="40854"/>
                </a:cubicBezTo>
                <a:cubicBezTo>
                  <a:pt x="15382" y="41154"/>
                  <a:pt x="16464" y="40987"/>
                  <a:pt x="17512" y="41180"/>
                </a:cubicBezTo>
                <a:cubicBezTo>
                  <a:pt x="17535" y="41184"/>
                  <a:pt x="17558" y="41185"/>
                  <a:pt x="17583" y="41185"/>
                </a:cubicBezTo>
                <a:cubicBezTo>
                  <a:pt x="17737" y="41185"/>
                  <a:pt x="17927" y="41115"/>
                  <a:pt x="18057" y="41115"/>
                </a:cubicBezTo>
                <a:cubicBezTo>
                  <a:pt x="18103" y="41115"/>
                  <a:pt x="18142" y="41125"/>
                  <a:pt x="18168" y="41149"/>
                </a:cubicBezTo>
                <a:cubicBezTo>
                  <a:pt x="18269" y="41242"/>
                  <a:pt x="18365" y="41272"/>
                  <a:pt x="18458" y="41272"/>
                </a:cubicBezTo>
                <a:cubicBezTo>
                  <a:pt x="18639" y="41272"/>
                  <a:pt x="18809" y="41157"/>
                  <a:pt x="18983" y="41157"/>
                </a:cubicBezTo>
                <a:cubicBezTo>
                  <a:pt x="19009" y="41157"/>
                  <a:pt x="19035" y="41159"/>
                  <a:pt x="19061" y="41165"/>
                </a:cubicBezTo>
                <a:cubicBezTo>
                  <a:pt x="19360" y="41232"/>
                  <a:pt x="19670" y="41261"/>
                  <a:pt x="19978" y="41281"/>
                </a:cubicBezTo>
                <a:cubicBezTo>
                  <a:pt x="20018" y="41284"/>
                  <a:pt x="20058" y="41285"/>
                  <a:pt x="20099" y="41285"/>
                </a:cubicBezTo>
                <a:cubicBezTo>
                  <a:pt x="20520" y="41285"/>
                  <a:pt x="20944" y="41150"/>
                  <a:pt x="21366" y="41150"/>
                </a:cubicBezTo>
                <a:cubicBezTo>
                  <a:pt x="21597" y="41150"/>
                  <a:pt x="21827" y="41190"/>
                  <a:pt x="22055" y="41315"/>
                </a:cubicBezTo>
                <a:cubicBezTo>
                  <a:pt x="22062" y="41319"/>
                  <a:pt x="22069" y="41320"/>
                  <a:pt x="22078" y="41320"/>
                </a:cubicBezTo>
                <a:cubicBezTo>
                  <a:pt x="22097" y="41320"/>
                  <a:pt x="22120" y="41314"/>
                  <a:pt x="22139" y="41313"/>
                </a:cubicBezTo>
                <a:cubicBezTo>
                  <a:pt x="22378" y="41298"/>
                  <a:pt x="22617" y="41296"/>
                  <a:pt x="22856" y="41296"/>
                </a:cubicBezTo>
                <a:cubicBezTo>
                  <a:pt x="23010" y="41296"/>
                  <a:pt x="23164" y="41297"/>
                  <a:pt x="23318" y="41297"/>
                </a:cubicBezTo>
                <a:cubicBezTo>
                  <a:pt x="23574" y="41297"/>
                  <a:pt x="23829" y="41293"/>
                  <a:pt x="24080" y="41276"/>
                </a:cubicBezTo>
                <a:cubicBezTo>
                  <a:pt x="24120" y="41273"/>
                  <a:pt x="24160" y="41272"/>
                  <a:pt x="24200" y="41272"/>
                </a:cubicBezTo>
                <a:cubicBezTo>
                  <a:pt x="24492" y="41272"/>
                  <a:pt x="24781" y="41338"/>
                  <a:pt x="25060" y="41338"/>
                </a:cubicBezTo>
                <a:cubicBezTo>
                  <a:pt x="25175" y="41338"/>
                  <a:pt x="25289" y="41326"/>
                  <a:pt x="25400" y="41294"/>
                </a:cubicBezTo>
                <a:cubicBezTo>
                  <a:pt x="25996" y="41123"/>
                  <a:pt x="26592" y="41170"/>
                  <a:pt x="27188" y="41138"/>
                </a:cubicBezTo>
                <a:cubicBezTo>
                  <a:pt x="27551" y="41119"/>
                  <a:pt x="27915" y="41130"/>
                  <a:pt x="28277" y="41119"/>
                </a:cubicBezTo>
                <a:cubicBezTo>
                  <a:pt x="28498" y="41112"/>
                  <a:pt x="28719" y="41109"/>
                  <a:pt x="28939" y="41109"/>
                </a:cubicBezTo>
                <a:cubicBezTo>
                  <a:pt x="29677" y="41109"/>
                  <a:pt x="30415" y="41138"/>
                  <a:pt x="31152" y="41139"/>
                </a:cubicBezTo>
                <a:cubicBezTo>
                  <a:pt x="31156" y="41139"/>
                  <a:pt x="31161" y="41139"/>
                  <a:pt x="31165" y="41139"/>
                </a:cubicBezTo>
                <a:cubicBezTo>
                  <a:pt x="32038" y="41139"/>
                  <a:pt x="32915" y="41014"/>
                  <a:pt x="33783" y="40889"/>
                </a:cubicBezTo>
                <a:cubicBezTo>
                  <a:pt x="34451" y="40794"/>
                  <a:pt x="35102" y="40571"/>
                  <a:pt x="35771" y="40482"/>
                </a:cubicBezTo>
                <a:cubicBezTo>
                  <a:pt x="36350" y="40404"/>
                  <a:pt x="36894" y="40206"/>
                  <a:pt x="37492" y="40159"/>
                </a:cubicBezTo>
                <a:cubicBezTo>
                  <a:pt x="38124" y="40109"/>
                  <a:pt x="38706" y="39579"/>
                  <a:pt x="39347" y="39445"/>
                </a:cubicBezTo>
                <a:cubicBezTo>
                  <a:pt x="40045" y="39301"/>
                  <a:pt x="40619" y="38961"/>
                  <a:pt x="41233" y="38659"/>
                </a:cubicBezTo>
                <a:cubicBezTo>
                  <a:pt x="42104" y="38230"/>
                  <a:pt x="42841" y="37633"/>
                  <a:pt x="43531" y="36968"/>
                </a:cubicBezTo>
                <a:cubicBezTo>
                  <a:pt x="43625" y="36875"/>
                  <a:pt x="43708" y="36772"/>
                  <a:pt x="43777" y="36660"/>
                </a:cubicBezTo>
                <a:cubicBezTo>
                  <a:pt x="44175" y="36011"/>
                  <a:pt x="44902" y="35632"/>
                  <a:pt x="45207" y="34907"/>
                </a:cubicBezTo>
                <a:cubicBezTo>
                  <a:pt x="45297" y="34697"/>
                  <a:pt x="45355" y="34464"/>
                  <a:pt x="45487" y="34285"/>
                </a:cubicBezTo>
                <a:cubicBezTo>
                  <a:pt x="45612" y="34116"/>
                  <a:pt x="45912" y="34035"/>
                  <a:pt x="45966" y="33863"/>
                </a:cubicBezTo>
                <a:cubicBezTo>
                  <a:pt x="46247" y="32964"/>
                  <a:pt x="46887" y="32244"/>
                  <a:pt x="47062" y="31267"/>
                </a:cubicBezTo>
                <a:cubicBezTo>
                  <a:pt x="47216" y="30408"/>
                  <a:pt x="47445" y="29545"/>
                  <a:pt x="47614" y="28684"/>
                </a:cubicBezTo>
                <a:cubicBezTo>
                  <a:pt x="47760" y="27952"/>
                  <a:pt x="47567" y="27184"/>
                  <a:pt x="47738" y="26433"/>
                </a:cubicBezTo>
                <a:cubicBezTo>
                  <a:pt x="47829" y="26033"/>
                  <a:pt x="47865" y="25605"/>
                  <a:pt x="47673" y="25184"/>
                </a:cubicBezTo>
                <a:cubicBezTo>
                  <a:pt x="47603" y="25034"/>
                  <a:pt x="47735" y="24789"/>
                  <a:pt x="47772" y="24609"/>
                </a:cubicBezTo>
                <a:lnTo>
                  <a:pt x="47507" y="24355"/>
                </a:lnTo>
                <a:cubicBezTo>
                  <a:pt x="47568" y="23992"/>
                  <a:pt x="47767" y="23599"/>
                  <a:pt x="47645" y="23402"/>
                </a:cubicBezTo>
                <a:cubicBezTo>
                  <a:pt x="47231" y="22734"/>
                  <a:pt x="47398" y="21893"/>
                  <a:pt x="46917" y="21260"/>
                </a:cubicBezTo>
                <a:cubicBezTo>
                  <a:pt x="46718" y="20996"/>
                  <a:pt x="47202" y="21082"/>
                  <a:pt x="47153" y="20811"/>
                </a:cubicBezTo>
                <a:cubicBezTo>
                  <a:pt x="46723" y="20621"/>
                  <a:pt x="46567" y="20218"/>
                  <a:pt x="46502" y="19733"/>
                </a:cubicBezTo>
                <a:cubicBezTo>
                  <a:pt x="46427" y="19172"/>
                  <a:pt x="46300" y="18644"/>
                  <a:pt x="45827" y="18215"/>
                </a:cubicBezTo>
                <a:cubicBezTo>
                  <a:pt x="45557" y="17969"/>
                  <a:pt x="45464" y="17522"/>
                  <a:pt x="45306" y="17159"/>
                </a:cubicBezTo>
                <a:cubicBezTo>
                  <a:pt x="45217" y="16951"/>
                  <a:pt x="45212" y="16688"/>
                  <a:pt x="45079" y="16523"/>
                </a:cubicBezTo>
                <a:cubicBezTo>
                  <a:pt x="44693" y="16040"/>
                  <a:pt x="44254" y="15601"/>
                  <a:pt x="43851" y="15132"/>
                </a:cubicBezTo>
                <a:cubicBezTo>
                  <a:pt x="43484" y="14702"/>
                  <a:pt x="43126" y="14262"/>
                  <a:pt x="42787" y="13812"/>
                </a:cubicBezTo>
                <a:cubicBezTo>
                  <a:pt x="42594" y="13554"/>
                  <a:pt x="42386" y="13385"/>
                  <a:pt x="42072" y="13249"/>
                </a:cubicBezTo>
                <a:cubicBezTo>
                  <a:pt x="41679" y="13078"/>
                  <a:pt x="41257" y="12838"/>
                  <a:pt x="41100" y="12350"/>
                </a:cubicBezTo>
                <a:cubicBezTo>
                  <a:pt x="41064" y="12236"/>
                  <a:pt x="40937" y="12140"/>
                  <a:pt x="40832" y="12064"/>
                </a:cubicBezTo>
                <a:cubicBezTo>
                  <a:pt x="40420" y="11765"/>
                  <a:pt x="39755" y="11811"/>
                  <a:pt x="39603" y="11152"/>
                </a:cubicBezTo>
                <a:cubicBezTo>
                  <a:pt x="39597" y="11125"/>
                  <a:pt x="39446" y="11146"/>
                  <a:pt x="39370" y="11119"/>
                </a:cubicBezTo>
                <a:cubicBezTo>
                  <a:pt x="38897" y="10954"/>
                  <a:pt x="38388" y="10846"/>
                  <a:pt x="37962" y="10597"/>
                </a:cubicBezTo>
                <a:cubicBezTo>
                  <a:pt x="37155" y="10124"/>
                  <a:pt x="36324" y="9834"/>
                  <a:pt x="35389" y="9673"/>
                </a:cubicBezTo>
                <a:cubicBezTo>
                  <a:pt x="34181" y="9465"/>
                  <a:pt x="32971" y="9286"/>
                  <a:pt x="31759" y="9106"/>
                </a:cubicBezTo>
                <a:cubicBezTo>
                  <a:pt x="31467" y="9063"/>
                  <a:pt x="31185" y="8902"/>
                  <a:pt x="30916" y="8762"/>
                </a:cubicBezTo>
                <a:cubicBezTo>
                  <a:pt x="30554" y="8571"/>
                  <a:pt x="30551" y="8140"/>
                  <a:pt x="30354" y="7836"/>
                </a:cubicBezTo>
                <a:cubicBezTo>
                  <a:pt x="30139" y="7505"/>
                  <a:pt x="29690" y="7466"/>
                  <a:pt x="29516" y="7029"/>
                </a:cubicBezTo>
                <a:cubicBezTo>
                  <a:pt x="29279" y="6438"/>
                  <a:pt x="28889" y="5897"/>
                  <a:pt x="28516" y="5383"/>
                </a:cubicBezTo>
                <a:cubicBezTo>
                  <a:pt x="28202" y="4950"/>
                  <a:pt x="27841" y="4531"/>
                  <a:pt x="27490" y="4126"/>
                </a:cubicBezTo>
                <a:cubicBezTo>
                  <a:pt x="27133" y="3714"/>
                  <a:pt x="27023" y="3123"/>
                  <a:pt x="26501" y="2836"/>
                </a:cubicBezTo>
                <a:cubicBezTo>
                  <a:pt x="26375" y="2768"/>
                  <a:pt x="26338" y="2541"/>
                  <a:pt x="26255" y="2388"/>
                </a:cubicBezTo>
                <a:cubicBezTo>
                  <a:pt x="26190" y="2267"/>
                  <a:pt x="26135" y="2067"/>
                  <a:pt x="26044" y="2046"/>
                </a:cubicBezTo>
                <a:cubicBezTo>
                  <a:pt x="25719" y="1971"/>
                  <a:pt x="25732" y="1653"/>
                  <a:pt x="25564" y="1478"/>
                </a:cubicBezTo>
                <a:cubicBezTo>
                  <a:pt x="25405" y="1313"/>
                  <a:pt x="25007" y="1173"/>
                  <a:pt x="25024" y="1077"/>
                </a:cubicBezTo>
                <a:cubicBezTo>
                  <a:pt x="25101" y="632"/>
                  <a:pt x="24606" y="840"/>
                  <a:pt x="24571" y="630"/>
                </a:cubicBezTo>
                <a:cubicBezTo>
                  <a:pt x="24488" y="133"/>
                  <a:pt x="24123" y="62"/>
                  <a:pt x="23833" y="1"/>
                </a:cubicBezTo>
                <a:close/>
              </a:path>
            </a:pathLst>
          </a:cu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23"/>
          <p:cNvSpPr/>
          <p:nvPr/>
        </p:nvSpPr>
        <p:spPr>
          <a:xfrm rot="9603256">
            <a:off x="4753105" y="2709952"/>
            <a:ext cx="1959122" cy="1691970"/>
          </a:xfrm>
          <a:custGeom>
            <a:rect b="b" l="l" r="r" t="t"/>
            <a:pathLst>
              <a:path extrusionOk="0" h="41338" w="47865">
                <a:moveTo>
                  <a:pt x="23947" y="1954"/>
                </a:moveTo>
                <a:cubicBezTo>
                  <a:pt x="24079" y="1954"/>
                  <a:pt x="24218" y="2007"/>
                  <a:pt x="24367" y="2112"/>
                </a:cubicBezTo>
                <a:cubicBezTo>
                  <a:pt x="24463" y="2179"/>
                  <a:pt x="24550" y="2258"/>
                  <a:pt x="24627" y="2347"/>
                </a:cubicBezTo>
                <a:cubicBezTo>
                  <a:pt x="25445" y="3331"/>
                  <a:pt x="26268" y="4313"/>
                  <a:pt x="27073" y="5308"/>
                </a:cubicBezTo>
                <a:cubicBezTo>
                  <a:pt x="27427" y="5747"/>
                  <a:pt x="27837" y="6125"/>
                  <a:pt x="28111" y="6652"/>
                </a:cubicBezTo>
                <a:cubicBezTo>
                  <a:pt x="28335" y="7080"/>
                  <a:pt x="28856" y="7346"/>
                  <a:pt x="29214" y="7715"/>
                </a:cubicBezTo>
                <a:cubicBezTo>
                  <a:pt x="29491" y="8002"/>
                  <a:pt x="29711" y="8345"/>
                  <a:pt x="29977" y="8647"/>
                </a:cubicBezTo>
                <a:cubicBezTo>
                  <a:pt x="30209" y="8912"/>
                  <a:pt x="30217" y="9210"/>
                  <a:pt x="30153" y="9488"/>
                </a:cubicBezTo>
                <a:lnTo>
                  <a:pt x="30152" y="9488"/>
                </a:lnTo>
                <a:cubicBezTo>
                  <a:pt x="30540" y="9885"/>
                  <a:pt x="30957" y="9852"/>
                  <a:pt x="31309" y="9983"/>
                </a:cubicBezTo>
                <a:cubicBezTo>
                  <a:pt x="31681" y="10119"/>
                  <a:pt x="32012" y="10136"/>
                  <a:pt x="32389" y="10155"/>
                </a:cubicBezTo>
                <a:cubicBezTo>
                  <a:pt x="33194" y="10197"/>
                  <a:pt x="34001" y="10281"/>
                  <a:pt x="34785" y="10507"/>
                </a:cubicBezTo>
                <a:cubicBezTo>
                  <a:pt x="35110" y="10601"/>
                  <a:pt x="35540" y="10551"/>
                  <a:pt x="35759" y="10749"/>
                </a:cubicBezTo>
                <a:cubicBezTo>
                  <a:pt x="36037" y="11002"/>
                  <a:pt x="36314" y="10917"/>
                  <a:pt x="36590" y="10984"/>
                </a:cubicBezTo>
                <a:cubicBezTo>
                  <a:pt x="36727" y="11020"/>
                  <a:pt x="36859" y="11070"/>
                  <a:pt x="36982" y="11135"/>
                </a:cubicBezTo>
                <a:cubicBezTo>
                  <a:pt x="37260" y="11278"/>
                  <a:pt x="37544" y="11412"/>
                  <a:pt x="37799" y="11587"/>
                </a:cubicBezTo>
                <a:cubicBezTo>
                  <a:pt x="38157" y="11832"/>
                  <a:pt x="38611" y="11843"/>
                  <a:pt x="38955" y="12153"/>
                </a:cubicBezTo>
                <a:cubicBezTo>
                  <a:pt x="39281" y="12449"/>
                  <a:pt x="39712" y="12623"/>
                  <a:pt x="40068" y="12890"/>
                </a:cubicBezTo>
                <a:cubicBezTo>
                  <a:pt x="40343" y="13095"/>
                  <a:pt x="40591" y="13343"/>
                  <a:pt x="40817" y="13603"/>
                </a:cubicBezTo>
                <a:cubicBezTo>
                  <a:pt x="41008" y="13823"/>
                  <a:pt x="41392" y="13792"/>
                  <a:pt x="41466" y="14179"/>
                </a:cubicBezTo>
                <a:cubicBezTo>
                  <a:pt x="41520" y="14467"/>
                  <a:pt x="42061" y="14305"/>
                  <a:pt x="42070" y="14710"/>
                </a:cubicBezTo>
                <a:cubicBezTo>
                  <a:pt x="42644" y="15000"/>
                  <a:pt x="42898" y="15597"/>
                  <a:pt x="43311" y="16039"/>
                </a:cubicBezTo>
                <a:cubicBezTo>
                  <a:pt x="43728" y="16489"/>
                  <a:pt x="44031" y="17048"/>
                  <a:pt x="44371" y="17567"/>
                </a:cubicBezTo>
                <a:cubicBezTo>
                  <a:pt x="44465" y="17709"/>
                  <a:pt x="44503" y="17887"/>
                  <a:pt x="44578" y="18041"/>
                </a:cubicBezTo>
                <a:cubicBezTo>
                  <a:pt x="44780" y="18449"/>
                  <a:pt x="45066" y="18833"/>
                  <a:pt x="45174" y="19264"/>
                </a:cubicBezTo>
                <a:cubicBezTo>
                  <a:pt x="45272" y="19653"/>
                  <a:pt x="45538" y="19941"/>
                  <a:pt x="45636" y="20318"/>
                </a:cubicBezTo>
                <a:cubicBezTo>
                  <a:pt x="45712" y="20613"/>
                  <a:pt x="45801" y="20946"/>
                  <a:pt x="45998" y="21156"/>
                </a:cubicBezTo>
                <a:cubicBezTo>
                  <a:pt x="46298" y="21475"/>
                  <a:pt x="46095" y="21788"/>
                  <a:pt x="46115" y="22103"/>
                </a:cubicBezTo>
                <a:cubicBezTo>
                  <a:pt x="46117" y="22132"/>
                  <a:pt x="46101" y="22173"/>
                  <a:pt x="46117" y="22188"/>
                </a:cubicBezTo>
                <a:cubicBezTo>
                  <a:pt x="46530" y="22631"/>
                  <a:pt x="46437" y="23225"/>
                  <a:pt x="46592" y="23744"/>
                </a:cubicBezTo>
                <a:cubicBezTo>
                  <a:pt x="46650" y="23932"/>
                  <a:pt x="46830" y="24071"/>
                  <a:pt x="46652" y="24289"/>
                </a:cubicBezTo>
                <a:cubicBezTo>
                  <a:pt x="46609" y="24341"/>
                  <a:pt x="46600" y="24478"/>
                  <a:pt x="46637" y="24533"/>
                </a:cubicBezTo>
                <a:cubicBezTo>
                  <a:pt x="46975" y="25010"/>
                  <a:pt x="46796" y="25517"/>
                  <a:pt x="46790" y="26034"/>
                </a:cubicBezTo>
                <a:cubicBezTo>
                  <a:pt x="46777" y="27268"/>
                  <a:pt x="46681" y="28487"/>
                  <a:pt x="46435" y="29696"/>
                </a:cubicBezTo>
                <a:cubicBezTo>
                  <a:pt x="46377" y="29982"/>
                  <a:pt x="46396" y="30290"/>
                  <a:pt x="46298" y="30560"/>
                </a:cubicBezTo>
                <a:cubicBezTo>
                  <a:pt x="46203" y="30822"/>
                  <a:pt x="46006" y="31048"/>
                  <a:pt x="45840" y="31311"/>
                </a:cubicBezTo>
                <a:cubicBezTo>
                  <a:pt x="46101" y="31507"/>
                  <a:pt x="46156" y="31843"/>
                  <a:pt x="45882" y="31980"/>
                </a:cubicBezTo>
                <a:cubicBezTo>
                  <a:pt x="45470" y="32185"/>
                  <a:pt x="45564" y="32637"/>
                  <a:pt x="45272" y="32901"/>
                </a:cubicBezTo>
                <a:cubicBezTo>
                  <a:pt x="45011" y="33137"/>
                  <a:pt x="44740" y="33529"/>
                  <a:pt x="44740" y="33852"/>
                </a:cubicBezTo>
                <a:cubicBezTo>
                  <a:pt x="44740" y="34309"/>
                  <a:pt x="44085" y="34277"/>
                  <a:pt x="44223" y="34734"/>
                </a:cubicBezTo>
                <a:cubicBezTo>
                  <a:pt x="44190" y="34728"/>
                  <a:pt x="44161" y="34725"/>
                  <a:pt x="44134" y="34725"/>
                </a:cubicBezTo>
                <a:cubicBezTo>
                  <a:pt x="43842" y="34725"/>
                  <a:pt x="43933" y="35068"/>
                  <a:pt x="43805" y="35215"/>
                </a:cubicBezTo>
                <a:cubicBezTo>
                  <a:pt x="43500" y="35563"/>
                  <a:pt x="43269" y="35939"/>
                  <a:pt x="42850" y="36227"/>
                </a:cubicBezTo>
                <a:cubicBezTo>
                  <a:pt x="42484" y="36482"/>
                  <a:pt x="42170" y="36899"/>
                  <a:pt x="41771" y="37154"/>
                </a:cubicBezTo>
                <a:cubicBezTo>
                  <a:pt x="41458" y="37355"/>
                  <a:pt x="41214" y="37637"/>
                  <a:pt x="40848" y="37783"/>
                </a:cubicBezTo>
                <a:cubicBezTo>
                  <a:pt x="40297" y="38006"/>
                  <a:pt x="39825" y="38370"/>
                  <a:pt x="39198" y="38472"/>
                </a:cubicBezTo>
                <a:cubicBezTo>
                  <a:pt x="38481" y="38589"/>
                  <a:pt x="37805" y="38956"/>
                  <a:pt x="37090" y="39089"/>
                </a:cubicBezTo>
                <a:cubicBezTo>
                  <a:pt x="35722" y="39343"/>
                  <a:pt x="34400" y="39875"/>
                  <a:pt x="32987" y="39875"/>
                </a:cubicBezTo>
                <a:cubicBezTo>
                  <a:pt x="32854" y="39875"/>
                  <a:pt x="32720" y="39871"/>
                  <a:pt x="32586" y="39861"/>
                </a:cubicBezTo>
                <a:cubicBezTo>
                  <a:pt x="32529" y="39856"/>
                  <a:pt x="32466" y="39851"/>
                  <a:pt x="32404" y="39851"/>
                </a:cubicBezTo>
                <a:cubicBezTo>
                  <a:pt x="32314" y="39851"/>
                  <a:pt x="32225" y="39862"/>
                  <a:pt x="32158" y="39902"/>
                </a:cubicBezTo>
                <a:cubicBezTo>
                  <a:pt x="31617" y="40233"/>
                  <a:pt x="31004" y="40104"/>
                  <a:pt x="30429" y="40179"/>
                </a:cubicBezTo>
                <a:cubicBezTo>
                  <a:pt x="29474" y="40305"/>
                  <a:pt x="28514" y="40341"/>
                  <a:pt x="27553" y="40341"/>
                </a:cubicBezTo>
                <a:cubicBezTo>
                  <a:pt x="26828" y="40341"/>
                  <a:pt x="26103" y="40321"/>
                  <a:pt x="25378" y="40304"/>
                </a:cubicBezTo>
                <a:cubicBezTo>
                  <a:pt x="25342" y="40303"/>
                  <a:pt x="25305" y="40303"/>
                  <a:pt x="25269" y="40303"/>
                </a:cubicBezTo>
                <a:cubicBezTo>
                  <a:pt x="24819" y="40303"/>
                  <a:pt x="24368" y="40362"/>
                  <a:pt x="23918" y="40380"/>
                </a:cubicBezTo>
                <a:cubicBezTo>
                  <a:pt x="23849" y="40382"/>
                  <a:pt x="23781" y="40384"/>
                  <a:pt x="23712" y="40384"/>
                </a:cubicBezTo>
                <a:cubicBezTo>
                  <a:pt x="23184" y="40384"/>
                  <a:pt x="22655" y="40314"/>
                  <a:pt x="22127" y="40314"/>
                </a:cubicBezTo>
                <a:cubicBezTo>
                  <a:pt x="21782" y="40314"/>
                  <a:pt x="21436" y="40344"/>
                  <a:pt x="21093" y="40443"/>
                </a:cubicBezTo>
                <a:cubicBezTo>
                  <a:pt x="20996" y="40350"/>
                  <a:pt x="20890" y="40320"/>
                  <a:pt x="20779" y="40320"/>
                </a:cubicBezTo>
                <a:cubicBezTo>
                  <a:pt x="20576" y="40320"/>
                  <a:pt x="20358" y="40420"/>
                  <a:pt x="20156" y="40420"/>
                </a:cubicBezTo>
                <a:cubicBezTo>
                  <a:pt x="20023" y="40420"/>
                  <a:pt x="19898" y="40377"/>
                  <a:pt x="19787" y="40237"/>
                </a:cubicBezTo>
                <a:cubicBezTo>
                  <a:pt x="19551" y="40320"/>
                  <a:pt x="19313" y="40349"/>
                  <a:pt x="19077" y="40349"/>
                </a:cubicBezTo>
                <a:cubicBezTo>
                  <a:pt x="18617" y="40349"/>
                  <a:pt x="18160" y="40239"/>
                  <a:pt x="17708" y="40199"/>
                </a:cubicBezTo>
                <a:cubicBezTo>
                  <a:pt x="17087" y="40144"/>
                  <a:pt x="16452" y="40192"/>
                  <a:pt x="15832" y="39940"/>
                </a:cubicBezTo>
                <a:cubicBezTo>
                  <a:pt x="15548" y="39826"/>
                  <a:pt x="15220" y="39820"/>
                  <a:pt x="14890" y="39820"/>
                </a:cubicBezTo>
                <a:cubicBezTo>
                  <a:pt x="14854" y="39820"/>
                  <a:pt x="14818" y="39821"/>
                  <a:pt x="14783" y="39821"/>
                </a:cubicBezTo>
                <a:cubicBezTo>
                  <a:pt x="14661" y="39821"/>
                  <a:pt x="14540" y="39820"/>
                  <a:pt x="14421" y="39813"/>
                </a:cubicBezTo>
                <a:cubicBezTo>
                  <a:pt x="13493" y="39761"/>
                  <a:pt x="12599" y="39564"/>
                  <a:pt x="11704" y="39312"/>
                </a:cubicBezTo>
                <a:cubicBezTo>
                  <a:pt x="11427" y="39234"/>
                  <a:pt x="11169" y="39193"/>
                  <a:pt x="10887" y="39068"/>
                </a:cubicBezTo>
                <a:cubicBezTo>
                  <a:pt x="10605" y="38945"/>
                  <a:pt x="10219" y="38914"/>
                  <a:pt x="9878" y="38837"/>
                </a:cubicBezTo>
                <a:cubicBezTo>
                  <a:pt x="9542" y="38762"/>
                  <a:pt x="9208" y="38683"/>
                  <a:pt x="8871" y="38615"/>
                </a:cubicBezTo>
                <a:cubicBezTo>
                  <a:pt x="8275" y="38495"/>
                  <a:pt x="7775" y="38151"/>
                  <a:pt x="7272" y="37857"/>
                </a:cubicBezTo>
                <a:cubicBezTo>
                  <a:pt x="6669" y="37504"/>
                  <a:pt x="6178" y="36958"/>
                  <a:pt x="5569" y="36623"/>
                </a:cubicBezTo>
                <a:cubicBezTo>
                  <a:pt x="5162" y="36400"/>
                  <a:pt x="4941" y="36039"/>
                  <a:pt x="4654" y="35743"/>
                </a:cubicBezTo>
                <a:cubicBezTo>
                  <a:pt x="4287" y="35369"/>
                  <a:pt x="3978" y="34943"/>
                  <a:pt x="3735" y="34479"/>
                </a:cubicBezTo>
                <a:cubicBezTo>
                  <a:pt x="3475" y="33978"/>
                  <a:pt x="3030" y="33574"/>
                  <a:pt x="2673" y="33123"/>
                </a:cubicBezTo>
                <a:cubicBezTo>
                  <a:pt x="2442" y="32832"/>
                  <a:pt x="2285" y="32539"/>
                  <a:pt x="2270" y="32125"/>
                </a:cubicBezTo>
                <a:cubicBezTo>
                  <a:pt x="2255" y="31766"/>
                  <a:pt x="1971" y="31426"/>
                  <a:pt x="1869" y="31059"/>
                </a:cubicBezTo>
                <a:cubicBezTo>
                  <a:pt x="1651" y="30264"/>
                  <a:pt x="1155" y="29534"/>
                  <a:pt x="1287" y="28653"/>
                </a:cubicBezTo>
                <a:cubicBezTo>
                  <a:pt x="762" y="27994"/>
                  <a:pt x="1316" y="27141"/>
                  <a:pt x="895" y="26464"/>
                </a:cubicBezTo>
                <a:cubicBezTo>
                  <a:pt x="1150" y="25829"/>
                  <a:pt x="1127" y="25167"/>
                  <a:pt x="1087" y="24504"/>
                </a:cubicBezTo>
                <a:cubicBezTo>
                  <a:pt x="1472" y="24344"/>
                  <a:pt x="1155" y="23999"/>
                  <a:pt x="1280" y="23757"/>
                </a:cubicBezTo>
                <a:cubicBezTo>
                  <a:pt x="1398" y="23528"/>
                  <a:pt x="1451" y="23262"/>
                  <a:pt x="1509" y="23006"/>
                </a:cubicBezTo>
                <a:cubicBezTo>
                  <a:pt x="1564" y="22766"/>
                  <a:pt x="1590" y="22518"/>
                  <a:pt x="1625" y="22274"/>
                </a:cubicBezTo>
                <a:cubicBezTo>
                  <a:pt x="1629" y="22248"/>
                  <a:pt x="1607" y="22198"/>
                  <a:pt x="1609" y="22198"/>
                </a:cubicBezTo>
                <a:cubicBezTo>
                  <a:pt x="2028" y="22051"/>
                  <a:pt x="1810" y="21637"/>
                  <a:pt x="1945" y="21367"/>
                </a:cubicBezTo>
                <a:cubicBezTo>
                  <a:pt x="2089" y="21077"/>
                  <a:pt x="2049" y="20698"/>
                  <a:pt x="2180" y="20397"/>
                </a:cubicBezTo>
                <a:cubicBezTo>
                  <a:pt x="2315" y="20080"/>
                  <a:pt x="2768" y="19929"/>
                  <a:pt x="2684" y="19479"/>
                </a:cubicBezTo>
                <a:cubicBezTo>
                  <a:pt x="3108" y="19294"/>
                  <a:pt x="2863" y="18869"/>
                  <a:pt x="3003" y="18594"/>
                </a:cubicBezTo>
                <a:cubicBezTo>
                  <a:pt x="3155" y="18294"/>
                  <a:pt x="3422" y="18052"/>
                  <a:pt x="3600" y="17762"/>
                </a:cubicBezTo>
                <a:cubicBezTo>
                  <a:pt x="3781" y="17468"/>
                  <a:pt x="3926" y="17149"/>
                  <a:pt x="4071" y="16833"/>
                </a:cubicBezTo>
                <a:cubicBezTo>
                  <a:pt x="4407" y="16103"/>
                  <a:pt x="4925" y="15485"/>
                  <a:pt x="5398" y="14853"/>
                </a:cubicBezTo>
                <a:cubicBezTo>
                  <a:pt x="5885" y="14204"/>
                  <a:pt x="6527" y="13672"/>
                  <a:pt x="7272" y="13294"/>
                </a:cubicBezTo>
                <a:cubicBezTo>
                  <a:pt x="7477" y="13189"/>
                  <a:pt x="7662" y="13035"/>
                  <a:pt x="7835" y="12881"/>
                </a:cubicBezTo>
                <a:cubicBezTo>
                  <a:pt x="8557" y="12242"/>
                  <a:pt x="9374" y="11770"/>
                  <a:pt x="10281" y="11445"/>
                </a:cubicBezTo>
                <a:cubicBezTo>
                  <a:pt x="10972" y="11197"/>
                  <a:pt x="11649" y="10900"/>
                  <a:pt x="12351" y="10690"/>
                </a:cubicBezTo>
                <a:cubicBezTo>
                  <a:pt x="13033" y="10485"/>
                  <a:pt x="13742" y="10222"/>
                  <a:pt x="14435" y="10222"/>
                </a:cubicBezTo>
                <a:cubicBezTo>
                  <a:pt x="14452" y="10222"/>
                  <a:pt x="14469" y="10222"/>
                  <a:pt x="14486" y="10222"/>
                </a:cubicBezTo>
                <a:cubicBezTo>
                  <a:pt x="14516" y="10223"/>
                  <a:pt x="14547" y="10223"/>
                  <a:pt x="14577" y="10223"/>
                </a:cubicBezTo>
                <a:cubicBezTo>
                  <a:pt x="15490" y="10223"/>
                  <a:pt x="16337" y="9963"/>
                  <a:pt x="17214" y="9827"/>
                </a:cubicBezTo>
                <a:cubicBezTo>
                  <a:pt x="17338" y="9807"/>
                  <a:pt x="17554" y="9640"/>
                  <a:pt x="17543" y="9611"/>
                </a:cubicBezTo>
                <a:cubicBezTo>
                  <a:pt x="17389" y="9205"/>
                  <a:pt x="17783" y="9145"/>
                  <a:pt x="17936" y="8938"/>
                </a:cubicBezTo>
                <a:cubicBezTo>
                  <a:pt x="18064" y="8762"/>
                  <a:pt x="18183" y="8577"/>
                  <a:pt x="18289" y="8388"/>
                </a:cubicBezTo>
                <a:cubicBezTo>
                  <a:pt x="18542" y="7936"/>
                  <a:pt x="18891" y="7484"/>
                  <a:pt x="19314" y="7195"/>
                </a:cubicBezTo>
                <a:cubicBezTo>
                  <a:pt x="19879" y="6807"/>
                  <a:pt x="20077" y="6164"/>
                  <a:pt x="20548" y="5723"/>
                </a:cubicBezTo>
                <a:cubicBezTo>
                  <a:pt x="20896" y="5397"/>
                  <a:pt x="21171" y="4991"/>
                  <a:pt x="21474" y="4617"/>
                </a:cubicBezTo>
                <a:cubicBezTo>
                  <a:pt x="21563" y="4507"/>
                  <a:pt x="21642" y="4387"/>
                  <a:pt x="21723" y="4270"/>
                </a:cubicBezTo>
                <a:cubicBezTo>
                  <a:pt x="22083" y="3747"/>
                  <a:pt x="22396" y="3192"/>
                  <a:pt x="22956" y="2829"/>
                </a:cubicBezTo>
                <a:cubicBezTo>
                  <a:pt x="23164" y="2695"/>
                  <a:pt x="23290" y="2437"/>
                  <a:pt x="23455" y="2237"/>
                </a:cubicBezTo>
                <a:cubicBezTo>
                  <a:pt x="23610" y="2048"/>
                  <a:pt x="23772" y="1954"/>
                  <a:pt x="23947" y="1954"/>
                </a:cubicBezTo>
                <a:close/>
                <a:moveTo>
                  <a:pt x="23833" y="1"/>
                </a:moveTo>
                <a:cubicBezTo>
                  <a:pt x="23493" y="360"/>
                  <a:pt x="23203" y="667"/>
                  <a:pt x="22909" y="970"/>
                </a:cubicBezTo>
                <a:cubicBezTo>
                  <a:pt x="22788" y="1094"/>
                  <a:pt x="22637" y="1193"/>
                  <a:pt x="22530" y="1326"/>
                </a:cubicBezTo>
                <a:cubicBezTo>
                  <a:pt x="21999" y="1986"/>
                  <a:pt x="21456" y="2639"/>
                  <a:pt x="20957" y="3324"/>
                </a:cubicBezTo>
                <a:cubicBezTo>
                  <a:pt x="20444" y="4030"/>
                  <a:pt x="20055" y="4826"/>
                  <a:pt x="19383" y="5414"/>
                </a:cubicBezTo>
                <a:cubicBezTo>
                  <a:pt x="19282" y="5505"/>
                  <a:pt x="19221" y="5654"/>
                  <a:pt x="19172" y="5787"/>
                </a:cubicBezTo>
                <a:cubicBezTo>
                  <a:pt x="18902" y="6520"/>
                  <a:pt x="18412" y="7120"/>
                  <a:pt x="17872" y="7636"/>
                </a:cubicBezTo>
                <a:cubicBezTo>
                  <a:pt x="17374" y="8111"/>
                  <a:pt x="17049" y="8634"/>
                  <a:pt x="16860" y="9315"/>
                </a:cubicBezTo>
                <a:cubicBezTo>
                  <a:pt x="16416" y="9164"/>
                  <a:pt x="15929" y="9335"/>
                  <a:pt x="15512" y="9020"/>
                </a:cubicBezTo>
                <a:cubicBezTo>
                  <a:pt x="15467" y="8986"/>
                  <a:pt x="15382" y="8970"/>
                  <a:pt x="15296" y="8970"/>
                </a:cubicBezTo>
                <a:cubicBezTo>
                  <a:pt x="15185" y="8970"/>
                  <a:pt x="15071" y="8996"/>
                  <a:pt x="15034" y="9045"/>
                </a:cubicBezTo>
                <a:cubicBezTo>
                  <a:pt x="14869" y="9262"/>
                  <a:pt x="14715" y="9337"/>
                  <a:pt x="14568" y="9337"/>
                </a:cubicBezTo>
                <a:cubicBezTo>
                  <a:pt x="14313" y="9337"/>
                  <a:pt x="14077" y="9109"/>
                  <a:pt x="13836" y="8996"/>
                </a:cubicBezTo>
                <a:cubicBezTo>
                  <a:pt x="13540" y="9226"/>
                  <a:pt x="13327" y="9459"/>
                  <a:pt x="13064" y="9574"/>
                </a:cubicBezTo>
                <a:cubicBezTo>
                  <a:pt x="12823" y="9679"/>
                  <a:pt x="12481" y="9579"/>
                  <a:pt x="12265" y="9707"/>
                </a:cubicBezTo>
                <a:cubicBezTo>
                  <a:pt x="12185" y="9754"/>
                  <a:pt x="12113" y="9772"/>
                  <a:pt x="12044" y="9772"/>
                </a:cubicBezTo>
                <a:cubicBezTo>
                  <a:pt x="11821" y="9772"/>
                  <a:pt x="11645" y="9578"/>
                  <a:pt x="11418" y="9565"/>
                </a:cubicBezTo>
                <a:cubicBezTo>
                  <a:pt x="11360" y="9763"/>
                  <a:pt x="11312" y="9921"/>
                  <a:pt x="11262" y="10091"/>
                </a:cubicBezTo>
                <a:cubicBezTo>
                  <a:pt x="11051" y="9920"/>
                  <a:pt x="10858" y="9858"/>
                  <a:pt x="10677" y="9858"/>
                </a:cubicBezTo>
                <a:cubicBezTo>
                  <a:pt x="10308" y="9858"/>
                  <a:pt x="9993" y="10113"/>
                  <a:pt x="9700" y="10221"/>
                </a:cubicBezTo>
                <a:lnTo>
                  <a:pt x="9536" y="10669"/>
                </a:lnTo>
                <a:cubicBezTo>
                  <a:pt x="9462" y="10618"/>
                  <a:pt x="9397" y="10595"/>
                  <a:pt x="9338" y="10595"/>
                </a:cubicBezTo>
                <a:cubicBezTo>
                  <a:pt x="9232" y="10595"/>
                  <a:pt x="9145" y="10671"/>
                  <a:pt x="9055" y="10794"/>
                </a:cubicBezTo>
                <a:cubicBezTo>
                  <a:pt x="8990" y="10882"/>
                  <a:pt x="8841" y="10976"/>
                  <a:pt x="8739" y="10976"/>
                </a:cubicBezTo>
                <a:cubicBezTo>
                  <a:pt x="8729" y="10976"/>
                  <a:pt x="8720" y="10975"/>
                  <a:pt x="8712" y="10973"/>
                </a:cubicBezTo>
                <a:cubicBezTo>
                  <a:pt x="8633" y="10958"/>
                  <a:pt x="8560" y="10951"/>
                  <a:pt x="8490" y="10951"/>
                </a:cubicBezTo>
                <a:cubicBezTo>
                  <a:pt x="8043" y="10951"/>
                  <a:pt x="7774" y="11255"/>
                  <a:pt x="7555" y="11624"/>
                </a:cubicBezTo>
                <a:cubicBezTo>
                  <a:pt x="7476" y="11759"/>
                  <a:pt x="7429" y="11853"/>
                  <a:pt x="7295" y="11853"/>
                </a:cubicBezTo>
                <a:cubicBezTo>
                  <a:pt x="7263" y="11853"/>
                  <a:pt x="7226" y="11847"/>
                  <a:pt x="7182" y="11836"/>
                </a:cubicBezTo>
                <a:cubicBezTo>
                  <a:pt x="7175" y="11834"/>
                  <a:pt x="7167" y="11833"/>
                  <a:pt x="7159" y="11833"/>
                </a:cubicBezTo>
                <a:cubicBezTo>
                  <a:pt x="7071" y="11833"/>
                  <a:pt x="6939" y="11941"/>
                  <a:pt x="6861" y="12023"/>
                </a:cubicBezTo>
                <a:cubicBezTo>
                  <a:pt x="6646" y="12247"/>
                  <a:pt x="6480" y="12528"/>
                  <a:pt x="6241" y="12722"/>
                </a:cubicBezTo>
                <a:cubicBezTo>
                  <a:pt x="5345" y="13454"/>
                  <a:pt x="4512" y="14227"/>
                  <a:pt x="3848" y="15199"/>
                </a:cubicBezTo>
                <a:cubicBezTo>
                  <a:pt x="3652" y="15484"/>
                  <a:pt x="3522" y="15852"/>
                  <a:pt x="3238" y="16067"/>
                </a:cubicBezTo>
                <a:cubicBezTo>
                  <a:pt x="2491" y="16636"/>
                  <a:pt x="2250" y="17525"/>
                  <a:pt x="1827" y="18291"/>
                </a:cubicBezTo>
                <a:cubicBezTo>
                  <a:pt x="1625" y="18654"/>
                  <a:pt x="1471" y="19042"/>
                  <a:pt x="1369" y="19446"/>
                </a:cubicBezTo>
                <a:cubicBezTo>
                  <a:pt x="1270" y="19849"/>
                  <a:pt x="1084" y="20239"/>
                  <a:pt x="979" y="20669"/>
                </a:cubicBezTo>
                <a:cubicBezTo>
                  <a:pt x="847" y="21207"/>
                  <a:pt x="509" y="21720"/>
                  <a:pt x="582" y="22293"/>
                </a:cubicBezTo>
                <a:cubicBezTo>
                  <a:pt x="657" y="22876"/>
                  <a:pt x="25" y="23336"/>
                  <a:pt x="358" y="23933"/>
                </a:cubicBezTo>
                <a:cubicBezTo>
                  <a:pt x="207" y="24911"/>
                  <a:pt x="152" y="25901"/>
                  <a:pt x="195" y="26890"/>
                </a:cubicBezTo>
                <a:cubicBezTo>
                  <a:pt x="207" y="27192"/>
                  <a:pt x="372" y="27557"/>
                  <a:pt x="231" y="27790"/>
                </a:cubicBezTo>
                <a:cubicBezTo>
                  <a:pt x="1" y="28166"/>
                  <a:pt x="554" y="28402"/>
                  <a:pt x="306" y="28724"/>
                </a:cubicBezTo>
                <a:cubicBezTo>
                  <a:pt x="45" y="29065"/>
                  <a:pt x="593" y="29232"/>
                  <a:pt x="488" y="29563"/>
                </a:cubicBezTo>
                <a:cubicBezTo>
                  <a:pt x="456" y="29663"/>
                  <a:pt x="717" y="29872"/>
                  <a:pt x="677" y="29952"/>
                </a:cubicBezTo>
                <a:cubicBezTo>
                  <a:pt x="422" y="30483"/>
                  <a:pt x="1188" y="30869"/>
                  <a:pt x="858" y="31390"/>
                </a:cubicBezTo>
                <a:cubicBezTo>
                  <a:pt x="1207" y="31568"/>
                  <a:pt x="1078" y="32011"/>
                  <a:pt x="1283" y="32219"/>
                </a:cubicBezTo>
                <a:cubicBezTo>
                  <a:pt x="1587" y="32526"/>
                  <a:pt x="1454" y="33016"/>
                  <a:pt x="1676" y="33226"/>
                </a:cubicBezTo>
                <a:cubicBezTo>
                  <a:pt x="2324" y="33839"/>
                  <a:pt x="2399" y="34822"/>
                  <a:pt x="3143" y="35354"/>
                </a:cubicBezTo>
                <a:cubicBezTo>
                  <a:pt x="3240" y="35424"/>
                  <a:pt x="3209" y="35651"/>
                  <a:pt x="3291" y="35766"/>
                </a:cubicBezTo>
                <a:cubicBezTo>
                  <a:pt x="3396" y="35914"/>
                  <a:pt x="3567" y="36014"/>
                  <a:pt x="3690" y="36151"/>
                </a:cubicBezTo>
                <a:cubicBezTo>
                  <a:pt x="4014" y="36514"/>
                  <a:pt x="4198" y="36983"/>
                  <a:pt x="4665" y="37246"/>
                </a:cubicBezTo>
                <a:cubicBezTo>
                  <a:pt x="5019" y="37446"/>
                  <a:pt x="5269" y="37827"/>
                  <a:pt x="5620" y="38036"/>
                </a:cubicBezTo>
                <a:cubicBezTo>
                  <a:pt x="6405" y="38505"/>
                  <a:pt x="7051" y="39234"/>
                  <a:pt x="8024" y="39361"/>
                </a:cubicBezTo>
                <a:cubicBezTo>
                  <a:pt x="8252" y="39693"/>
                  <a:pt x="8697" y="39461"/>
                  <a:pt x="8950" y="39717"/>
                </a:cubicBezTo>
                <a:cubicBezTo>
                  <a:pt x="9437" y="40209"/>
                  <a:pt x="10134" y="40048"/>
                  <a:pt x="10714" y="40273"/>
                </a:cubicBezTo>
                <a:cubicBezTo>
                  <a:pt x="11163" y="40449"/>
                  <a:pt x="11749" y="40283"/>
                  <a:pt x="12191" y="40468"/>
                </a:cubicBezTo>
                <a:cubicBezTo>
                  <a:pt x="12619" y="40646"/>
                  <a:pt x="13104" y="40447"/>
                  <a:pt x="13503" y="40801"/>
                </a:cubicBezTo>
                <a:cubicBezTo>
                  <a:pt x="13556" y="40849"/>
                  <a:pt x="13635" y="40863"/>
                  <a:pt x="13727" y="40863"/>
                </a:cubicBezTo>
                <a:cubicBezTo>
                  <a:pt x="13860" y="40863"/>
                  <a:pt x="14021" y="40833"/>
                  <a:pt x="14167" y="40833"/>
                </a:cubicBezTo>
                <a:cubicBezTo>
                  <a:pt x="14230" y="40833"/>
                  <a:pt x="14289" y="40838"/>
                  <a:pt x="14343" y="40854"/>
                </a:cubicBezTo>
                <a:cubicBezTo>
                  <a:pt x="15382" y="41154"/>
                  <a:pt x="16464" y="40987"/>
                  <a:pt x="17512" y="41180"/>
                </a:cubicBezTo>
                <a:cubicBezTo>
                  <a:pt x="17535" y="41184"/>
                  <a:pt x="17558" y="41185"/>
                  <a:pt x="17583" y="41185"/>
                </a:cubicBezTo>
                <a:cubicBezTo>
                  <a:pt x="17737" y="41185"/>
                  <a:pt x="17927" y="41115"/>
                  <a:pt x="18057" y="41115"/>
                </a:cubicBezTo>
                <a:cubicBezTo>
                  <a:pt x="18103" y="41115"/>
                  <a:pt x="18142" y="41125"/>
                  <a:pt x="18168" y="41149"/>
                </a:cubicBezTo>
                <a:cubicBezTo>
                  <a:pt x="18269" y="41242"/>
                  <a:pt x="18365" y="41272"/>
                  <a:pt x="18458" y="41272"/>
                </a:cubicBezTo>
                <a:cubicBezTo>
                  <a:pt x="18639" y="41272"/>
                  <a:pt x="18809" y="41157"/>
                  <a:pt x="18983" y="41157"/>
                </a:cubicBezTo>
                <a:cubicBezTo>
                  <a:pt x="19009" y="41157"/>
                  <a:pt x="19035" y="41159"/>
                  <a:pt x="19061" y="41165"/>
                </a:cubicBezTo>
                <a:cubicBezTo>
                  <a:pt x="19360" y="41232"/>
                  <a:pt x="19670" y="41261"/>
                  <a:pt x="19978" y="41281"/>
                </a:cubicBezTo>
                <a:cubicBezTo>
                  <a:pt x="20018" y="41284"/>
                  <a:pt x="20058" y="41285"/>
                  <a:pt x="20099" y="41285"/>
                </a:cubicBezTo>
                <a:cubicBezTo>
                  <a:pt x="20520" y="41285"/>
                  <a:pt x="20944" y="41150"/>
                  <a:pt x="21366" y="41150"/>
                </a:cubicBezTo>
                <a:cubicBezTo>
                  <a:pt x="21597" y="41150"/>
                  <a:pt x="21827" y="41190"/>
                  <a:pt x="22055" y="41315"/>
                </a:cubicBezTo>
                <a:cubicBezTo>
                  <a:pt x="22062" y="41319"/>
                  <a:pt x="22069" y="41320"/>
                  <a:pt x="22078" y="41320"/>
                </a:cubicBezTo>
                <a:cubicBezTo>
                  <a:pt x="22097" y="41320"/>
                  <a:pt x="22120" y="41314"/>
                  <a:pt x="22139" y="41313"/>
                </a:cubicBezTo>
                <a:cubicBezTo>
                  <a:pt x="22378" y="41298"/>
                  <a:pt x="22617" y="41296"/>
                  <a:pt x="22856" y="41296"/>
                </a:cubicBezTo>
                <a:cubicBezTo>
                  <a:pt x="23010" y="41296"/>
                  <a:pt x="23164" y="41297"/>
                  <a:pt x="23318" y="41297"/>
                </a:cubicBezTo>
                <a:cubicBezTo>
                  <a:pt x="23574" y="41297"/>
                  <a:pt x="23829" y="41293"/>
                  <a:pt x="24080" y="41276"/>
                </a:cubicBezTo>
                <a:cubicBezTo>
                  <a:pt x="24120" y="41273"/>
                  <a:pt x="24160" y="41272"/>
                  <a:pt x="24200" y="41272"/>
                </a:cubicBezTo>
                <a:cubicBezTo>
                  <a:pt x="24492" y="41272"/>
                  <a:pt x="24781" y="41338"/>
                  <a:pt x="25060" y="41338"/>
                </a:cubicBezTo>
                <a:cubicBezTo>
                  <a:pt x="25175" y="41338"/>
                  <a:pt x="25289" y="41326"/>
                  <a:pt x="25400" y="41294"/>
                </a:cubicBezTo>
                <a:cubicBezTo>
                  <a:pt x="25996" y="41123"/>
                  <a:pt x="26592" y="41170"/>
                  <a:pt x="27188" y="41138"/>
                </a:cubicBezTo>
                <a:cubicBezTo>
                  <a:pt x="27551" y="41119"/>
                  <a:pt x="27915" y="41130"/>
                  <a:pt x="28277" y="41119"/>
                </a:cubicBezTo>
                <a:cubicBezTo>
                  <a:pt x="28498" y="41112"/>
                  <a:pt x="28719" y="41109"/>
                  <a:pt x="28939" y="41109"/>
                </a:cubicBezTo>
                <a:cubicBezTo>
                  <a:pt x="29677" y="41109"/>
                  <a:pt x="30415" y="41138"/>
                  <a:pt x="31152" y="41139"/>
                </a:cubicBezTo>
                <a:cubicBezTo>
                  <a:pt x="31156" y="41139"/>
                  <a:pt x="31161" y="41139"/>
                  <a:pt x="31165" y="41139"/>
                </a:cubicBezTo>
                <a:cubicBezTo>
                  <a:pt x="32038" y="41139"/>
                  <a:pt x="32915" y="41014"/>
                  <a:pt x="33783" y="40889"/>
                </a:cubicBezTo>
                <a:cubicBezTo>
                  <a:pt x="34451" y="40794"/>
                  <a:pt x="35102" y="40571"/>
                  <a:pt x="35771" y="40482"/>
                </a:cubicBezTo>
                <a:cubicBezTo>
                  <a:pt x="36350" y="40404"/>
                  <a:pt x="36894" y="40206"/>
                  <a:pt x="37492" y="40159"/>
                </a:cubicBezTo>
                <a:cubicBezTo>
                  <a:pt x="38124" y="40109"/>
                  <a:pt x="38706" y="39579"/>
                  <a:pt x="39347" y="39445"/>
                </a:cubicBezTo>
                <a:cubicBezTo>
                  <a:pt x="40045" y="39301"/>
                  <a:pt x="40619" y="38961"/>
                  <a:pt x="41233" y="38659"/>
                </a:cubicBezTo>
                <a:cubicBezTo>
                  <a:pt x="42104" y="38230"/>
                  <a:pt x="42841" y="37633"/>
                  <a:pt x="43531" y="36968"/>
                </a:cubicBezTo>
                <a:cubicBezTo>
                  <a:pt x="43625" y="36875"/>
                  <a:pt x="43708" y="36772"/>
                  <a:pt x="43777" y="36660"/>
                </a:cubicBezTo>
                <a:cubicBezTo>
                  <a:pt x="44175" y="36011"/>
                  <a:pt x="44902" y="35632"/>
                  <a:pt x="45207" y="34907"/>
                </a:cubicBezTo>
                <a:cubicBezTo>
                  <a:pt x="45297" y="34697"/>
                  <a:pt x="45355" y="34464"/>
                  <a:pt x="45487" y="34285"/>
                </a:cubicBezTo>
                <a:cubicBezTo>
                  <a:pt x="45612" y="34116"/>
                  <a:pt x="45912" y="34035"/>
                  <a:pt x="45966" y="33863"/>
                </a:cubicBezTo>
                <a:cubicBezTo>
                  <a:pt x="46247" y="32964"/>
                  <a:pt x="46887" y="32244"/>
                  <a:pt x="47062" y="31267"/>
                </a:cubicBezTo>
                <a:cubicBezTo>
                  <a:pt x="47216" y="30408"/>
                  <a:pt x="47445" y="29545"/>
                  <a:pt x="47614" y="28684"/>
                </a:cubicBezTo>
                <a:cubicBezTo>
                  <a:pt x="47760" y="27952"/>
                  <a:pt x="47567" y="27184"/>
                  <a:pt x="47738" y="26433"/>
                </a:cubicBezTo>
                <a:cubicBezTo>
                  <a:pt x="47829" y="26033"/>
                  <a:pt x="47865" y="25605"/>
                  <a:pt x="47673" y="25184"/>
                </a:cubicBezTo>
                <a:cubicBezTo>
                  <a:pt x="47603" y="25034"/>
                  <a:pt x="47735" y="24789"/>
                  <a:pt x="47772" y="24609"/>
                </a:cubicBezTo>
                <a:lnTo>
                  <a:pt x="47507" y="24355"/>
                </a:lnTo>
                <a:cubicBezTo>
                  <a:pt x="47568" y="23992"/>
                  <a:pt x="47767" y="23599"/>
                  <a:pt x="47645" y="23402"/>
                </a:cubicBezTo>
                <a:cubicBezTo>
                  <a:pt x="47231" y="22734"/>
                  <a:pt x="47398" y="21893"/>
                  <a:pt x="46917" y="21260"/>
                </a:cubicBezTo>
                <a:cubicBezTo>
                  <a:pt x="46718" y="20996"/>
                  <a:pt x="47202" y="21082"/>
                  <a:pt x="47153" y="20811"/>
                </a:cubicBezTo>
                <a:cubicBezTo>
                  <a:pt x="46723" y="20621"/>
                  <a:pt x="46567" y="20218"/>
                  <a:pt x="46502" y="19733"/>
                </a:cubicBezTo>
                <a:cubicBezTo>
                  <a:pt x="46427" y="19172"/>
                  <a:pt x="46300" y="18644"/>
                  <a:pt x="45827" y="18215"/>
                </a:cubicBezTo>
                <a:cubicBezTo>
                  <a:pt x="45557" y="17969"/>
                  <a:pt x="45464" y="17522"/>
                  <a:pt x="45306" y="17159"/>
                </a:cubicBezTo>
                <a:cubicBezTo>
                  <a:pt x="45217" y="16951"/>
                  <a:pt x="45212" y="16688"/>
                  <a:pt x="45079" y="16523"/>
                </a:cubicBezTo>
                <a:cubicBezTo>
                  <a:pt x="44693" y="16040"/>
                  <a:pt x="44254" y="15601"/>
                  <a:pt x="43851" y="15132"/>
                </a:cubicBezTo>
                <a:cubicBezTo>
                  <a:pt x="43484" y="14702"/>
                  <a:pt x="43126" y="14262"/>
                  <a:pt x="42787" y="13812"/>
                </a:cubicBezTo>
                <a:cubicBezTo>
                  <a:pt x="42594" y="13554"/>
                  <a:pt x="42386" y="13385"/>
                  <a:pt x="42072" y="13249"/>
                </a:cubicBezTo>
                <a:cubicBezTo>
                  <a:pt x="41679" y="13078"/>
                  <a:pt x="41257" y="12838"/>
                  <a:pt x="41100" y="12350"/>
                </a:cubicBezTo>
                <a:cubicBezTo>
                  <a:pt x="41064" y="12236"/>
                  <a:pt x="40937" y="12140"/>
                  <a:pt x="40832" y="12064"/>
                </a:cubicBezTo>
                <a:cubicBezTo>
                  <a:pt x="40420" y="11765"/>
                  <a:pt x="39755" y="11811"/>
                  <a:pt x="39603" y="11152"/>
                </a:cubicBezTo>
                <a:cubicBezTo>
                  <a:pt x="39597" y="11125"/>
                  <a:pt x="39446" y="11146"/>
                  <a:pt x="39370" y="11119"/>
                </a:cubicBezTo>
                <a:cubicBezTo>
                  <a:pt x="38897" y="10954"/>
                  <a:pt x="38388" y="10846"/>
                  <a:pt x="37962" y="10597"/>
                </a:cubicBezTo>
                <a:cubicBezTo>
                  <a:pt x="37155" y="10124"/>
                  <a:pt x="36324" y="9834"/>
                  <a:pt x="35389" y="9673"/>
                </a:cubicBezTo>
                <a:cubicBezTo>
                  <a:pt x="34181" y="9465"/>
                  <a:pt x="32971" y="9286"/>
                  <a:pt x="31759" y="9106"/>
                </a:cubicBezTo>
                <a:cubicBezTo>
                  <a:pt x="31467" y="9063"/>
                  <a:pt x="31185" y="8902"/>
                  <a:pt x="30916" y="8762"/>
                </a:cubicBezTo>
                <a:cubicBezTo>
                  <a:pt x="30554" y="8571"/>
                  <a:pt x="30551" y="8140"/>
                  <a:pt x="30354" y="7836"/>
                </a:cubicBezTo>
                <a:cubicBezTo>
                  <a:pt x="30139" y="7505"/>
                  <a:pt x="29690" y="7466"/>
                  <a:pt x="29516" y="7029"/>
                </a:cubicBezTo>
                <a:cubicBezTo>
                  <a:pt x="29279" y="6438"/>
                  <a:pt x="28889" y="5897"/>
                  <a:pt x="28516" y="5383"/>
                </a:cubicBezTo>
                <a:cubicBezTo>
                  <a:pt x="28202" y="4950"/>
                  <a:pt x="27841" y="4531"/>
                  <a:pt x="27490" y="4126"/>
                </a:cubicBezTo>
                <a:cubicBezTo>
                  <a:pt x="27133" y="3714"/>
                  <a:pt x="27023" y="3123"/>
                  <a:pt x="26501" y="2836"/>
                </a:cubicBezTo>
                <a:cubicBezTo>
                  <a:pt x="26375" y="2768"/>
                  <a:pt x="26338" y="2541"/>
                  <a:pt x="26255" y="2388"/>
                </a:cubicBezTo>
                <a:cubicBezTo>
                  <a:pt x="26190" y="2267"/>
                  <a:pt x="26135" y="2067"/>
                  <a:pt x="26044" y="2046"/>
                </a:cubicBezTo>
                <a:cubicBezTo>
                  <a:pt x="25719" y="1971"/>
                  <a:pt x="25732" y="1653"/>
                  <a:pt x="25564" y="1478"/>
                </a:cubicBezTo>
                <a:cubicBezTo>
                  <a:pt x="25405" y="1313"/>
                  <a:pt x="25007" y="1173"/>
                  <a:pt x="25024" y="1077"/>
                </a:cubicBezTo>
                <a:cubicBezTo>
                  <a:pt x="25101" y="632"/>
                  <a:pt x="24606" y="840"/>
                  <a:pt x="24571" y="630"/>
                </a:cubicBezTo>
                <a:cubicBezTo>
                  <a:pt x="24488" y="133"/>
                  <a:pt x="24123" y="62"/>
                  <a:pt x="23833" y="1"/>
                </a:cubicBezTo>
                <a:close/>
              </a:path>
            </a:pathLst>
          </a:custGeom>
          <a:solidFill>
            <a:srgbClr val="F1C2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23"/>
          <p:cNvSpPr/>
          <p:nvPr/>
        </p:nvSpPr>
        <p:spPr>
          <a:xfrm rot="-10406905">
            <a:off x="2467508" y="2274455"/>
            <a:ext cx="1959104" cy="1691956"/>
          </a:xfrm>
          <a:custGeom>
            <a:rect b="b" l="l" r="r" t="t"/>
            <a:pathLst>
              <a:path extrusionOk="0" h="41338" w="47865">
                <a:moveTo>
                  <a:pt x="23947" y="1954"/>
                </a:moveTo>
                <a:cubicBezTo>
                  <a:pt x="24079" y="1954"/>
                  <a:pt x="24218" y="2007"/>
                  <a:pt x="24367" y="2112"/>
                </a:cubicBezTo>
                <a:cubicBezTo>
                  <a:pt x="24463" y="2179"/>
                  <a:pt x="24550" y="2258"/>
                  <a:pt x="24627" y="2347"/>
                </a:cubicBezTo>
                <a:cubicBezTo>
                  <a:pt x="25445" y="3331"/>
                  <a:pt x="26268" y="4313"/>
                  <a:pt x="27073" y="5308"/>
                </a:cubicBezTo>
                <a:cubicBezTo>
                  <a:pt x="27427" y="5747"/>
                  <a:pt x="27837" y="6125"/>
                  <a:pt x="28111" y="6652"/>
                </a:cubicBezTo>
                <a:cubicBezTo>
                  <a:pt x="28335" y="7080"/>
                  <a:pt x="28856" y="7346"/>
                  <a:pt x="29214" y="7715"/>
                </a:cubicBezTo>
                <a:cubicBezTo>
                  <a:pt x="29491" y="8002"/>
                  <a:pt x="29711" y="8345"/>
                  <a:pt x="29977" y="8647"/>
                </a:cubicBezTo>
                <a:cubicBezTo>
                  <a:pt x="30209" y="8912"/>
                  <a:pt x="30217" y="9210"/>
                  <a:pt x="30153" y="9488"/>
                </a:cubicBezTo>
                <a:lnTo>
                  <a:pt x="30152" y="9488"/>
                </a:lnTo>
                <a:cubicBezTo>
                  <a:pt x="30540" y="9885"/>
                  <a:pt x="30957" y="9852"/>
                  <a:pt x="31309" y="9983"/>
                </a:cubicBezTo>
                <a:cubicBezTo>
                  <a:pt x="31681" y="10119"/>
                  <a:pt x="32012" y="10136"/>
                  <a:pt x="32389" y="10155"/>
                </a:cubicBezTo>
                <a:cubicBezTo>
                  <a:pt x="33194" y="10197"/>
                  <a:pt x="34001" y="10281"/>
                  <a:pt x="34785" y="10507"/>
                </a:cubicBezTo>
                <a:cubicBezTo>
                  <a:pt x="35110" y="10601"/>
                  <a:pt x="35540" y="10551"/>
                  <a:pt x="35759" y="10749"/>
                </a:cubicBezTo>
                <a:cubicBezTo>
                  <a:pt x="36037" y="11002"/>
                  <a:pt x="36314" y="10917"/>
                  <a:pt x="36590" y="10984"/>
                </a:cubicBezTo>
                <a:cubicBezTo>
                  <a:pt x="36727" y="11020"/>
                  <a:pt x="36859" y="11070"/>
                  <a:pt x="36982" y="11135"/>
                </a:cubicBezTo>
                <a:cubicBezTo>
                  <a:pt x="37260" y="11278"/>
                  <a:pt x="37544" y="11412"/>
                  <a:pt x="37799" y="11587"/>
                </a:cubicBezTo>
                <a:cubicBezTo>
                  <a:pt x="38157" y="11832"/>
                  <a:pt x="38611" y="11843"/>
                  <a:pt x="38955" y="12153"/>
                </a:cubicBezTo>
                <a:cubicBezTo>
                  <a:pt x="39281" y="12449"/>
                  <a:pt x="39712" y="12623"/>
                  <a:pt x="40068" y="12890"/>
                </a:cubicBezTo>
                <a:cubicBezTo>
                  <a:pt x="40343" y="13095"/>
                  <a:pt x="40591" y="13343"/>
                  <a:pt x="40817" y="13603"/>
                </a:cubicBezTo>
                <a:cubicBezTo>
                  <a:pt x="41008" y="13823"/>
                  <a:pt x="41392" y="13792"/>
                  <a:pt x="41466" y="14179"/>
                </a:cubicBezTo>
                <a:cubicBezTo>
                  <a:pt x="41520" y="14467"/>
                  <a:pt x="42061" y="14305"/>
                  <a:pt x="42070" y="14710"/>
                </a:cubicBezTo>
                <a:cubicBezTo>
                  <a:pt x="42644" y="15000"/>
                  <a:pt x="42898" y="15597"/>
                  <a:pt x="43311" y="16039"/>
                </a:cubicBezTo>
                <a:cubicBezTo>
                  <a:pt x="43728" y="16489"/>
                  <a:pt x="44031" y="17048"/>
                  <a:pt x="44371" y="17567"/>
                </a:cubicBezTo>
                <a:cubicBezTo>
                  <a:pt x="44465" y="17709"/>
                  <a:pt x="44503" y="17887"/>
                  <a:pt x="44578" y="18041"/>
                </a:cubicBezTo>
                <a:cubicBezTo>
                  <a:pt x="44780" y="18449"/>
                  <a:pt x="45066" y="18833"/>
                  <a:pt x="45174" y="19264"/>
                </a:cubicBezTo>
                <a:cubicBezTo>
                  <a:pt x="45272" y="19653"/>
                  <a:pt x="45538" y="19941"/>
                  <a:pt x="45636" y="20318"/>
                </a:cubicBezTo>
                <a:cubicBezTo>
                  <a:pt x="45712" y="20613"/>
                  <a:pt x="45801" y="20946"/>
                  <a:pt x="45998" y="21156"/>
                </a:cubicBezTo>
                <a:cubicBezTo>
                  <a:pt x="46298" y="21475"/>
                  <a:pt x="46095" y="21788"/>
                  <a:pt x="46115" y="22103"/>
                </a:cubicBezTo>
                <a:cubicBezTo>
                  <a:pt x="46117" y="22132"/>
                  <a:pt x="46101" y="22173"/>
                  <a:pt x="46117" y="22188"/>
                </a:cubicBezTo>
                <a:cubicBezTo>
                  <a:pt x="46530" y="22631"/>
                  <a:pt x="46437" y="23225"/>
                  <a:pt x="46592" y="23744"/>
                </a:cubicBezTo>
                <a:cubicBezTo>
                  <a:pt x="46650" y="23932"/>
                  <a:pt x="46830" y="24071"/>
                  <a:pt x="46652" y="24289"/>
                </a:cubicBezTo>
                <a:cubicBezTo>
                  <a:pt x="46609" y="24341"/>
                  <a:pt x="46600" y="24478"/>
                  <a:pt x="46637" y="24533"/>
                </a:cubicBezTo>
                <a:cubicBezTo>
                  <a:pt x="46975" y="25010"/>
                  <a:pt x="46796" y="25517"/>
                  <a:pt x="46790" y="26034"/>
                </a:cubicBezTo>
                <a:cubicBezTo>
                  <a:pt x="46777" y="27268"/>
                  <a:pt x="46681" y="28487"/>
                  <a:pt x="46435" y="29696"/>
                </a:cubicBezTo>
                <a:cubicBezTo>
                  <a:pt x="46377" y="29982"/>
                  <a:pt x="46396" y="30290"/>
                  <a:pt x="46298" y="30560"/>
                </a:cubicBezTo>
                <a:cubicBezTo>
                  <a:pt x="46203" y="30822"/>
                  <a:pt x="46006" y="31048"/>
                  <a:pt x="45840" y="31311"/>
                </a:cubicBezTo>
                <a:cubicBezTo>
                  <a:pt x="46101" y="31507"/>
                  <a:pt x="46156" y="31843"/>
                  <a:pt x="45882" y="31980"/>
                </a:cubicBezTo>
                <a:cubicBezTo>
                  <a:pt x="45470" y="32185"/>
                  <a:pt x="45564" y="32637"/>
                  <a:pt x="45272" y="32901"/>
                </a:cubicBezTo>
                <a:cubicBezTo>
                  <a:pt x="45011" y="33137"/>
                  <a:pt x="44740" y="33529"/>
                  <a:pt x="44740" y="33852"/>
                </a:cubicBezTo>
                <a:cubicBezTo>
                  <a:pt x="44740" y="34309"/>
                  <a:pt x="44085" y="34277"/>
                  <a:pt x="44223" y="34734"/>
                </a:cubicBezTo>
                <a:cubicBezTo>
                  <a:pt x="44190" y="34728"/>
                  <a:pt x="44161" y="34725"/>
                  <a:pt x="44134" y="34725"/>
                </a:cubicBezTo>
                <a:cubicBezTo>
                  <a:pt x="43842" y="34725"/>
                  <a:pt x="43933" y="35068"/>
                  <a:pt x="43805" y="35215"/>
                </a:cubicBezTo>
                <a:cubicBezTo>
                  <a:pt x="43500" y="35563"/>
                  <a:pt x="43269" y="35939"/>
                  <a:pt x="42850" y="36227"/>
                </a:cubicBezTo>
                <a:cubicBezTo>
                  <a:pt x="42484" y="36482"/>
                  <a:pt x="42170" y="36899"/>
                  <a:pt x="41771" y="37154"/>
                </a:cubicBezTo>
                <a:cubicBezTo>
                  <a:pt x="41458" y="37355"/>
                  <a:pt x="41214" y="37637"/>
                  <a:pt x="40848" y="37783"/>
                </a:cubicBezTo>
                <a:cubicBezTo>
                  <a:pt x="40297" y="38006"/>
                  <a:pt x="39825" y="38370"/>
                  <a:pt x="39198" y="38472"/>
                </a:cubicBezTo>
                <a:cubicBezTo>
                  <a:pt x="38481" y="38589"/>
                  <a:pt x="37805" y="38956"/>
                  <a:pt x="37090" y="39089"/>
                </a:cubicBezTo>
                <a:cubicBezTo>
                  <a:pt x="35722" y="39343"/>
                  <a:pt x="34400" y="39875"/>
                  <a:pt x="32987" y="39875"/>
                </a:cubicBezTo>
                <a:cubicBezTo>
                  <a:pt x="32854" y="39875"/>
                  <a:pt x="32720" y="39871"/>
                  <a:pt x="32586" y="39861"/>
                </a:cubicBezTo>
                <a:cubicBezTo>
                  <a:pt x="32529" y="39856"/>
                  <a:pt x="32466" y="39851"/>
                  <a:pt x="32404" y="39851"/>
                </a:cubicBezTo>
                <a:cubicBezTo>
                  <a:pt x="32314" y="39851"/>
                  <a:pt x="32225" y="39862"/>
                  <a:pt x="32158" y="39902"/>
                </a:cubicBezTo>
                <a:cubicBezTo>
                  <a:pt x="31617" y="40233"/>
                  <a:pt x="31004" y="40104"/>
                  <a:pt x="30429" y="40179"/>
                </a:cubicBezTo>
                <a:cubicBezTo>
                  <a:pt x="29474" y="40305"/>
                  <a:pt x="28514" y="40341"/>
                  <a:pt x="27553" y="40341"/>
                </a:cubicBezTo>
                <a:cubicBezTo>
                  <a:pt x="26828" y="40341"/>
                  <a:pt x="26103" y="40321"/>
                  <a:pt x="25378" y="40304"/>
                </a:cubicBezTo>
                <a:cubicBezTo>
                  <a:pt x="25342" y="40303"/>
                  <a:pt x="25305" y="40303"/>
                  <a:pt x="25269" y="40303"/>
                </a:cubicBezTo>
                <a:cubicBezTo>
                  <a:pt x="24819" y="40303"/>
                  <a:pt x="24368" y="40362"/>
                  <a:pt x="23918" y="40380"/>
                </a:cubicBezTo>
                <a:cubicBezTo>
                  <a:pt x="23849" y="40382"/>
                  <a:pt x="23781" y="40384"/>
                  <a:pt x="23712" y="40384"/>
                </a:cubicBezTo>
                <a:cubicBezTo>
                  <a:pt x="23184" y="40384"/>
                  <a:pt x="22655" y="40314"/>
                  <a:pt x="22127" y="40314"/>
                </a:cubicBezTo>
                <a:cubicBezTo>
                  <a:pt x="21782" y="40314"/>
                  <a:pt x="21436" y="40344"/>
                  <a:pt x="21093" y="40443"/>
                </a:cubicBezTo>
                <a:cubicBezTo>
                  <a:pt x="20996" y="40350"/>
                  <a:pt x="20890" y="40320"/>
                  <a:pt x="20779" y="40320"/>
                </a:cubicBezTo>
                <a:cubicBezTo>
                  <a:pt x="20576" y="40320"/>
                  <a:pt x="20358" y="40420"/>
                  <a:pt x="20156" y="40420"/>
                </a:cubicBezTo>
                <a:cubicBezTo>
                  <a:pt x="20023" y="40420"/>
                  <a:pt x="19898" y="40377"/>
                  <a:pt x="19787" y="40237"/>
                </a:cubicBezTo>
                <a:cubicBezTo>
                  <a:pt x="19551" y="40320"/>
                  <a:pt x="19313" y="40349"/>
                  <a:pt x="19077" y="40349"/>
                </a:cubicBezTo>
                <a:cubicBezTo>
                  <a:pt x="18617" y="40349"/>
                  <a:pt x="18160" y="40239"/>
                  <a:pt x="17708" y="40199"/>
                </a:cubicBezTo>
                <a:cubicBezTo>
                  <a:pt x="17087" y="40144"/>
                  <a:pt x="16452" y="40192"/>
                  <a:pt x="15832" y="39940"/>
                </a:cubicBezTo>
                <a:cubicBezTo>
                  <a:pt x="15548" y="39826"/>
                  <a:pt x="15220" y="39820"/>
                  <a:pt x="14890" y="39820"/>
                </a:cubicBezTo>
                <a:cubicBezTo>
                  <a:pt x="14854" y="39820"/>
                  <a:pt x="14818" y="39821"/>
                  <a:pt x="14783" y="39821"/>
                </a:cubicBezTo>
                <a:cubicBezTo>
                  <a:pt x="14661" y="39821"/>
                  <a:pt x="14540" y="39820"/>
                  <a:pt x="14421" y="39813"/>
                </a:cubicBezTo>
                <a:cubicBezTo>
                  <a:pt x="13493" y="39761"/>
                  <a:pt x="12599" y="39564"/>
                  <a:pt x="11704" y="39312"/>
                </a:cubicBezTo>
                <a:cubicBezTo>
                  <a:pt x="11427" y="39234"/>
                  <a:pt x="11169" y="39193"/>
                  <a:pt x="10887" y="39068"/>
                </a:cubicBezTo>
                <a:cubicBezTo>
                  <a:pt x="10605" y="38945"/>
                  <a:pt x="10219" y="38914"/>
                  <a:pt x="9878" y="38837"/>
                </a:cubicBezTo>
                <a:cubicBezTo>
                  <a:pt x="9542" y="38762"/>
                  <a:pt x="9208" y="38683"/>
                  <a:pt x="8871" y="38615"/>
                </a:cubicBezTo>
                <a:cubicBezTo>
                  <a:pt x="8275" y="38495"/>
                  <a:pt x="7775" y="38151"/>
                  <a:pt x="7272" y="37857"/>
                </a:cubicBezTo>
                <a:cubicBezTo>
                  <a:pt x="6669" y="37504"/>
                  <a:pt x="6178" y="36958"/>
                  <a:pt x="5569" y="36623"/>
                </a:cubicBezTo>
                <a:cubicBezTo>
                  <a:pt x="5162" y="36400"/>
                  <a:pt x="4941" y="36039"/>
                  <a:pt x="4654" y="35743"/>
                </a:cubicBezTo>
                <a:cubicBezTo>
                  <a:pt x="4287" y="35369"/>
                  <a:pt x="3978" y="34943"/>
                  <a:pt x="3735" y="34479"/>
                </a:cubicBezTo>
                <a:cubicBezTo>
                  <a:pt x="3475" y="33978"/>
                  <a:pt x="3030" y="33574"/>
                  <a:pt x="2673" y="33123"/>
                </a:cubicBezTo>
                <a:cubicBezTo>
                  <a:pt x="2442" y="32832"/>
                  <a:pt x="2285" y="32539"/>
                  <a:pt x="2270" y="32125"/>
                </a:cubicBezTo>
                <a:cubicBezTo>
                  <a:pt x="2255" y="31766"/>
                  <a:pt x="1971" y="31426"/>
                  <a:pt x="1869" y="31059"/>
                </a:cubicBezTo>
                <a:cubicBezTo>
                  <a:pt x="1651" y="30264"/>
                  <a:pt x="1155" y="29534"/>
                  <a:pt x="1287" y="28653"/>
                </a:cubicBezTo>
                <a:cubicBezTo>
                  <a:pt x="762" y="27994"/>
                  <a:pt x="1316" y="27141"/>
                  <a:pt x="895" y="26464"/>
                </a:cubicBezTo>
                <a:cubicBezTo>
                  <a:pt x="1150" y="25829"/>
                  <a:pt x="1127" y="25167"/>
                  <a:pt x="1087" y="24504"/>
                </a:cubicBezTo>
                <a:cubicBezTo>
                  <a:pt x="1472" y="24344"/>
                  <a:pt x="1155" y="23999"/>
                  <a:pt x="1280" y="23757"/>
                </a:cubicBezTo>
                <a:cubicBezTo>
                  <a:pt x="1398" y="23528"/>
                  <a:pt x="1451" y="23262"/>
                  <a:pt x="1509" y="23006"/>
                </a:cubicBezTo>
                <a:cubicBezTo>
                  <a:pt x="1564" y="22766"/>
                  <a:pt x="1590" y="22518"/>
                  <a:pt x="1625" y="22274"/>
                </a:cubicBezTo>
                <a:cubicBezTo>
                  <a:pt x="1629" y="22248"/>
                  <a:pt x="1607" y="22198"/>
                  <a:pt x="1609" y="22198"/>
                </a:cubicBezTo>
                <a:cubicBezTo>
                  <a:pt x="2028" y="22051"/>
                  <a:pt x="1810" y="21637"/>
                  <a:pt x="1945" y="21367"/>
                </a:cubicBezTo>
                <a:cubicBezTo>
                  <a:pt x="2089" y="21077"/>
                  <a:pt x="2049" y="20698"/>
                  <a:pt x="2180" y="20397"/>
                </a:cubicBezTo>
                <a:cubicBezTo>
                  <a:pt x="2315" y="20080"/>
                  <a:pt x="2768" y="19929"/>
                  <a:pt x="2684" y="19479"/>
                </a:cubicBezTo>
                <a:cubicBezTo>
                  <a:pt x="3108" y="19294"/>
                  <a:pt x="2863" y="18869"/>
                  <a:pt x="3003" y="18594"/>
                </a:cubicBezTo>
                <a:cubicBezTo>
                  <a:pt x="3155" y="18294"/>
                  <a:pt x="3422" y="18052"/>
                  <a:pt x="3600" y="17762"/>
                </a:cubicBezTo>
                <a:cubicBezTo>
                  <a:pt x="3781" y="17468"/>
                  <a:pt x="3926" y="17149"/>
                  <a:pt x="4071" y="16833"/>
                </a:cubicBezTo>
                <a:cubicBezTo>
                  <a:pt x="4407" y="16103"/>
                  <a:pt x="4925" y="15485"/>
                  <a:pt x="5398" y="14853"/>
                </a:cubicBezTo>
                <a:cubicBezTo>
                  <a:pt x="5885" y="14204"/>
                  <a:pt x="6527" y="13672"/>
                  <a:pt x="7272" y="13294"/>
                </a:cubicBezTo>
                <a:cubicBezTo>
                  <a:pt x="7477" y="13189"/>
                  <a:pt x="7662" y="13035"/>
                  <a:pt x="7835" y="12881"/>
                </a:cubicBezTo>
                <a:cubicBezTo>
                  <a:pt x="8557" y="12242"/>
                  <a:pt x="9374" y="11770"/>
                  <a:pt x="10281" y="11445"/>
                </a:cubicBezTo>
                <a:cubicBezTo>
                  <a:pt x="10972" y="11197"/>
                  <a:pt x="11649" y="10900"/>
                  <a:pt x="12351" y="10690"/>
                </a:cubicBezTo>
                <a:cubicBezTo>
                  <a:pt x="13033" y="10485"/>
                  <a:pt x="13742" y="10222"/>
                  <a:pt x="14435" y="10222"/>
                </a:cubicBezTo>
                <a:cubicBezTo>
                  <a:pt x="14452" y="10222"/>
                  <a:pt x="14469" y="10222"/>
                  <a:pt x="14486" y="10222"/>
                </a:cubicBezTo>
                <a:cubicBezTo>
                  <a:pt x="14516" y="10223"/>
                  <a:pt x="14547" y="10223"/>
                  <a:pt x="14577" y="10223"/>
                </a:cubicBezTo>
                <a:cubicBezTo>
                  <a:pt x="15490" y="10223"/>
                  <a:pt x="16337" y="9963"/>
                  <a:pt x="17214" y="9827"/>
                </a:cubicBezTo>
                <a:cubicBezTo>
                  <a:pt x="17338" y="9807"/>
                  <a:pt x="17554" y="9640"/>
                  <a:pt x="17543" y="9611"/>
                </a:cubicBezTo>
                <a:cubicBezTo>
                  <a:pt x="17389" y="9205"/>
                  <a:pt x="17783" y="9145"/>
                  <a:pt x="17936" y="8938"/>
                </a:cubicBezTo>
                <a:cubicBezTo>
                  <a:pt x="18064" y="8762"/>
                  <a:pt x="18183" y="8577"/>
                  <a:pt x="18289" y="8388"/>
                </a:cubicBezTo>
                <a:cubicBezTo>
                  <a:pt x="18542" y="7936"/>
                  <a:pt x="18891" y="7484"/>
                  <a:pt x="19314" y="7195"/>
                </a:cubicBezTo>
                <a:cubicBezTo>
                  <a:pt x="19879" y="6807"/>
                  <a:pt x="20077" y="6164"/>
                  <a:pt x="20548" y="5723"/>
                </a:cubicBezTo>
                <a:cubicBezTo>
                  <a:pt x="20896" y="5397"/>
                  <a:pt x="21171" y="4991"/>
                  <a:pt x="21474" y="4617"/>
                </a:cubicBezTo>
                <a:cubicBezTo>
                  <a:pt x="21563" y="4507"/>
                  <a:pt x="21642" y="4387"/>
                  <a:pt x="21723" y="4270"/>
                </a:cubicBezTo>
                <a:cubicBezTo>
                  <a:pt x="22083" y="3747"/>
                  <a:pt x="22396" y="3192"/>
                  <a:pt x="22956" y="2829"/>
                </a:cubicBezTo>
                <a:cubicBezTo>
                  <a:pt x="23164" y="2695"/>
                  <a:pt x="23290" y="2437"/>
                  <a:pt x="23455" y="2237"/>
                </a:cubicBezTo>
                <a:cubicBezTo>
                  <a:pt x="23610" y="2048"/>
                  <a:pt x="23772" y="1954"/>
                  <a:pt x="23947" y="1954"/>
                </a:cubicBezTo>
                <a:close/>
                <a:moveTo>
                  <a:pt x="23833" y="1"/>
                </a:moveTo>
                <a:cubicBezTo>
                  <a:pt x="23493" y="360"/>
                  <a:pt x="23203" y="667"/>
                  <a:pt x="22909" y="970"/>
                </a:cubicBezTo>
                <a:cubicBezTo>
                  <a:pt x="22788" y="1094"/>
                  <a:pt x="22637" y="1193"/>
                  <a:pt x="22530" y="1326"/>
                </a:cubicBezTo>
                <a:cubicBezTo>
                  <a:pt x="21999" y="1986"/>
                  <a:pt x="21456" y="2639"/>
                  <a:pt x="20957" y="3324"/>
                </a:cubicBezTo>
                <a:cubicBezTo>
                  <a:pt x="20444" y="4030"/>
                  <a:pt x="20055" y="4826"/>
                  <a:pt x="19383" y="5414"/>
                </a:cubicBezTo>
                <a:cubicBezTo>
                  <a:pt x="19282" y="5505"/>
                  <a:pt x="19221" y="5654"/>
                  <a:pt x="19172" y="5787"/>
                </a:cubicBezTo>
                <a:cubicBezTo>
                  <a:pt x="18902" y="6520"/>
                  <a:pt x="18412" y="7120"/>
                  <a:pt x="17872" y="7636"/>
                </a:cubicBezTo>
                <a:cubicBezTo>
                  <a:pt x="17374" y="8111"/>
                  <a:pt x="17049" y="8634"/>
                  <a:pt x="16860" y="9315"/>
                </a:cubicBezTo>
                <a:cubicBezTo>
                  <a:pt x="16416" y="9164"/>
                  <a:pt x="15929" y="9335"/>
                  <a:pt x="15512" y="9020"/>
                </a:cubicBezTo>
                <a:cubicBezTo>
                  <a:pt x="15467" y="8986"/>
                  <a:pt x="15382" y="8970"/>
                  <a:pt x="15296" y="8970"/>
                </a:cubicBezTo>
                <a:cubicBezTo>
                  <a:pt x="15185" y="8970"/>
                  <a:pt x="15071" y="8996"/>
                  <a:pt x="15034" y="9045"/>
                </a:cubicBezTo>
                <a:cubicBezTo>
                  <a:pt x="14869" y="9262"/>
                  <a:pt x="14715" y="9337"/>
                  <a:pt x="14568" y="9337"/>
                </a:cubicBezTo>
                <a:cubicBezTo>
                  <a:pt x="14313" y="9337"/>
                  <a:pt x="14077" y="9109"/>
                  <a:pt x="13836" y="8996"/>
                </a:cubicBezTo>
                <a:cubicBezTo>
                  <a:pt x="13540" y="9226"/>
                  <a:pt x="13327" y="9459"/>
                  <a:pt x="13064" y="9574"/>
                </a:cubicBezTo>
                <a:cubicBezTo>
                  <a:pt x="12823" y="9679"/>
                  <a:pt x="12481" y="9579"/>
                  <a:pt x="12265" y="9707"/>
                </a:cubicBezTo>
                <a:cubicBezTo>
                  <a:pt x="12185" y="9754"/>
                  <a:pt x="12113" y="9772"/>
                  <a:pt x="12044" y="9772"/>
                </a:cubicBezTo>
                <a:cubicBezTo>
                  <a:pt x="11821" y="9772"/>
                  <a:pt x="11645" y="9578"/>
                  <a:pt x="11418" y="9565"/>
                </a:cubicBezTo>
                <a:cubicBezTo>
                  <a:pt x="11360" y="9763"/>
                  <a:pt x="11312" y="9921"/>
                  <a:pt x="11262" y="10091"/>
                </a:cubicBezTo>
                <a:cubicBezTo>
                  <a:pt x="11051" y="9920"/>
                  <a:pt x="10858" y="9858"/>
                  <a:pt x="10677" y="9858"/>
                </a:cubicBezTo>
                <a:cubicBezTo>
                  <a:pt x="10308" y="9858"/>
                  <a:pt x="9993" y="10113"/>
                  <a:pt x="9700" y="10221"/>
                </a:cubicBezTo>
                <a:lnTo>
                  <a:pt x="9536" y="10669"/>
                </a:lnTo>
                <a:cubicBezTo>
                  <a:pt x="9462" y="10618"/>
                  <a:pt x="9397" y="10595"/>
                  <a:pt x="9338" y="10595"/>
                </a:cubicBezTo>
                <a:cubicBezTo>
                  <a:pt x="9232" y="10595"/>
                  <a:pt x="9145" y="10671"/>
                  <a:pt x="9055" y="10794"/>
                </a:cubicBezTo>
                <a:cubicBezTo>
                  <a:pt x="8990" y="10882"/>
                  <a:pt x="8841" y="10976"/>
                  <a:pt x="8739" y="10976"/>
                </a:cubicBezTo>
                <a:cubicBezTo>
                  <a:pt x="8729" y="10976"/>
                  <a:pt x="8720" y="10975"/>
                  <a:pt x="8712" y="10973"/>
                </a:cubicBezTo>
                <a:cubicBezTo>
                  <a:pt x="8633" y="10958"/>
                  <a:pt x="8560" y="10951"/>
                  <a:pt x="8490" y="10951"/>
                </a:cubicBezTo>
                <a:cubicBezTo>
                  <a:pt x="8043" y="10951"/>
                  <a:pt x="7774" y="11255"/>
                  <a:pt x="7555" y="11624"/>
                </a:cubicBezTo>
                <a:cubicBezTo>
                  <a:pt x="7476" y="11759"/>
                  <a:pt x="7429" y="11853"/>
                  <a:pt x="7295" y="11853"/>
                </a:cubicBezTo>
                <a:cubicBezTo>
                  <a:pt x="7263" y="11853"/>
                  <a:pt x="7226" y="11847"/>
                  <a:pt x="7182" y="11836"/>
                </a:cubicBezTo>
                <a:cubicBezTo>
                  <a:pt x="7175" y="11834"/>
                  <a:pt x="7167" y="11833"/>
                  <a:pt x="7159" y="11833"/>
                </a:cubicBezTo>
                <a:cubicBezTo>
                  <a:pt x="7071" y="11833"/>
                  <a:pt x="6939" y="11941"/>
                  <a:pt x="6861" y="12023"/>
                </a:cubicBezTo>
                <a:cubicBezTo>
                  <a:pt x="6646" y="12247"/>
                  <a:pt x="6480" y="12528"/>
                  <a:pt x="6241" y="12722"/>
                </a:cubicBezTo>
                <a:cubicBezTo>
                  <a:pt x="5345" y="13454"/>
                  <a:pt x="4512" y="14227"/>
                  <a:pt x="3848" y="15199"/>
                </a:cubicBezTo>
                <a:cubicBezTo>
                  <a:pt x="3652" y="15484"/>
                  <a:pt x="3522" y="15852"/>
                  <a:pt x="3238" y="16067"/>
                </a:cubicBezTo>
                <a:cubicBezTo>
                  <a:pt x="2491" y="16636"/>
                  <a:pt x="2250" y="17525"/>
                  <a:pt x="1827" y="18291"/>
                </a:cubicBezTo>
                <a:cubicBezTo>
                  <a:pt x="1625" y="18654"/>
                  <a:pt x="1471" y="19042"/>
                  <a:pt x="1369" y="19446"/>
                </a:cubicBezTo>
                <a:cubicBezTo>
                  <a:pt x="1270" y="19849"/>
                  <a:pt x="1084" y="20239"/>
                  <a:pt x="979" y="20669"/>
                </a:cubicBezTo>
                <a:cubicBezTo>
                  <a:pt x="847" y="21207"/>
                  <a:pt x="509" y="21720"/>
                  <a:pt x="582" y="22293"/>
                </a:cubicBezTo>
                <a:cubicBezTo>
                  <a:pt x="657" y="22876"/>
                  <a:pt x="25" y="23336"/>
                  <a:pt x="358" y="23933"/>
                </a:cubicBezTo>
                <a:cubicBezTo>
                  <a:pt x="207" y="24911"/>
                  <a:pt x="152" y="25901"/>
                  <a:pt x="195" y="26890"/>
                </a:cubicBezTo>
                <a:cubicBezTo>
                  <a:pt x="207" y="27192"/>
                  <a:pt x="372" y="27557"/>
                  <a:pt x="231" y="27790"/>
                </a:cubicBezTo>
                <a:cubicBezTo>
                  <a:pt x="1" y="28166"/>
                  <a:pt x="554" y="28402"/>
                  <a:pt x="306" y="28724"/>
                </a:cubicBezTo>
                <a:cubicBezTo>
                  <a:pt x="45" y="29065"/>
                  <a:pt x="593" y="29232"/>
                  <a:pt x="488" y="29563"/>
                </a:cubicBezTo>
                <a:cubicBezTo>
                  <a:pt x="456" y="29663"/>
                  <a:pt x="717" y="29872"/>
                  <a:pt x="677" y="29952"/>
                </a:cubicBezTo>
                <a:cubicBezTo>
                  <a:pt x="422" y="30483"/>
                  <a:pt x="1188" y="30869"/>
                  <a:pt x="858" y="31390"/>
                </a:cubicBezTo>
                <a:cubicBezTo>
                  <a:pt x="1207" y="31568"/>
                  <a:pt x="1078" y="32011"/>
                  <a:pt x="1283" y="32219"/>
                </a:cubicBezTo>
                <a:cubicBezTo>
                  <a:pt x="1587" y="32526"/>
                  <a:pt x="1454" y="33016"/>
                  <a:pt x="1676" y="33226"/>
                </a:cubicBezTo>
                <a:cubicBezTo>
                  <a:pt x="2324" y="33839"/>
                  <a:pt x="2399" y="34822"/>
                  <a:pt x="3143" y="35354"/>
                </a:cubicBezTo>
                <a:cubicBezTo>
                  <a:pt x="3240" y="35424"/>
                  <a:pt x="3209" y="35651"/>
                  <a:pt x="3291" y="35766"/>
                </a:cubicBezTo>
                <a:cubicBezTo>
                  <a:pt x="3396" y="35914"/>
                  <a:pt x="3567" y="36014"/>
                  <a:pt x="3690" y="36151"/>
                </a:cubicBezTo>
                <a:cubicBezTo>
                  <a:pt x="4014" y="36514"/>
                  <a:pt x="4198" y="36983"/>
                  <a:pt x="4665" y="37246"/>
                </a:cubicBezTo>
                <a:cubicBezTo>
                  <a:pt x="5019" y="37446"/>
                  <a:pt x="5269" y="37827"/>
                  <a:pt x="5620" y="38036"/>
                </a:cubicBezTo>
                <a:cubicBezTo>
                  <a:pt x="6405" y="38505"/>
                  <a:pt x="7051" y="39234"/>
                  <a:pt x="8024" y="39361"/>
                </a:cubicBezTo>
                <a:cubicBezTo>
                  <a:pt x="8252" y="39693"/>
                  <a:pt x="8697" y="39461"/>
                  <a:pt x="8950" y="39717"/>
                </a:cubicBezTo>
                <a:cubicBezTo>
                  <a:pt x="9437" y="40209"/>
                  <a:pt x="10134" y="40048"/>
                  <a:pt x="10714" y="40273"/>
                </a:cubicBezTo>
                <a:cubicBezTo>
                  <a:pt x="11163" y="40449"/>
                  <a:pt x="11749" y="40283"/>
                  <a:pt x="12191" y="40468"/>
                </a:cubicBezTo>
                <a:cubicBezTo>
                  <a:pt x="12619" y="40646"/>
                  <a:pt x="13104" y="40447"/>
                  <a:pt x="13503" y="40801"/>
                </a:cubicBezTo>
                <a:cubicBezTo>
                  <a:pt x="13556" y="40849"/>
                  <a:pt x="13635" y="40863"/>
                  <a:pt x="13727" y="40863"/>
                </a:cubicBezTo>
                <a:cubicBezTo>
                  <a:pt x="13860" y="40863"/>
                  <a:pt x="14021" y="40833"/>
                  <a:pt x="14167" y="40833"/>
                </a:cubicBezTo>
                <a:cubicBezTo>
                  <a:pt x="14230" y="40833"/>
                  <a:pt x="14289" y="40838"/>
                  <a:pt x="14343" y="40854"/>
                </a:cubicBezTo>
                <a:cubicBezTo>
                  <a:pt x="15382" y="41154"/>
                  <a:pt x="16464" y="40987"/>
                  <a:pt x="17512" y="41180"/>
                </a:cubicBezTo>
                <a:cubicBezTo>
                  <a:pt x="17535" y="41184"/>
                  <a:pt x="17558" y="41185"/>
                  <a:pt x="17583" y="41185"/>
                </a:cubicBezTo>
                <a:cubicBezTo>
                  <a:pt x="17737" y="41185"/>
                  <a:pt x="17927" y="41115"/>
                  <a:pt x="18057" y="41115"/>
                </a:cubicBezTo>
                <a:cubicBezTo>
                  <a:pt x="18103" y="41115"/>
                  <a:pt x="18142" y="41125"/>
                  <a:pt x="18168" y="41149"/>
                </a:cubicBezTo>
                <a:cubicBezTo>
                  <a:pt x="18269" y="41242"/>
                  <a:pt x="18365" y="41272"/>
                  <a:pt x="18458" y="41272"/>
                </a:cubicBezTo>
                <a:cubicBezTo>
                  <a:pt x="18639" y="41272"/>
                  <a:pt x="18809" y="41157"/>
                  <a:pt x="18983" y="41157"/>
                </a:cubicBezTo>
                <a:cubicBezTo>
                  <a:pt x="19009" y="41157"/>
                  <a:pt x="19035" y="41159"/>
                  <a:pt x="19061" y="41165"/>
                </a:cubicBezTo>
                <a:cubicBezTo>
                  <a:pt x="19360" y="41232"/>
                  <a:pt x="19670" y="41261"/>
                  <a:pt x="19978" y="41281"/>
                </a:cubicBezTo>
                <a:cubicBezTo>
                  <a:pt x="20018" y="41284"/>
                  <a:pt x="20058" y="41285"/>
                  <a:pt x="20099" y="41285"/>
                </a:cubicBezTo>
                <a:cubicBezTo>
                  <a:pt x="20520" y="41285"/>
                  <a:pt x="20944" y="41150"/>
                  <a:pt x="21366" y="41150"/>
                </a:cubicBezTo>
                <a:cubicBezTo>
                  <a:pt x="21597" y="41150"/>
                  <a:pt x="21827" y="41190"/>
                  <a:pt x="22055" y="41315"/>
                </a:cubicBezTo>
                <a:cubicBezTo>
                  <a:pt x="22062" y="41319"/>
                  <a:pt x="22069" y="41320"/>
                  <a:pt x="22078" y="41320"/>
                </a:cubicBezTo>
                <a:cubicBezTo>
                  <a:pt x="22097" y="41320"/>
                  <a:pt x="22120" y="41314"/>
                  <a:pt x="22139" y="41313"/>
                </a:cubicBezTo>
                <a:cubicBezTo>
                  <a:pt x="22378" y="41298"/>
                  <a:pt x="22617" y="41296"/>
                  <a:pt x="22856" y="41296"/>
                </a:cubicBezTo>
                <a:cubicBezTo>
                  <a:pt x="23010" y="41296"/>
                  <a:pt x="23164" y="41297"/>
                  <a:pt x="23318" y="41297"/>
                </a:cubicBezTo>
                <a:cubicBezTo>
                  <a:pt x="23574" y="41297"/>
                  <a:pt x="23829" y="41293"/>
                  <a:pt x="24080" y="41276"/>
                </a:cubicBezTo>
                <a:cubicBezTo>
                  <a:pt x="24120" y="41273"/>
                  <a:pt x="24160" y="41272"/>
                  <a:pt x="24200" y="41272"/>
                </a:cubicBezTo>
                <a:cubicBezTo>
                  <a:pt x="24492" y="41272"/>
                  <a:pt x="24781" y="41338"/>
                  <a:pt x="25060" y="41338"/>
                </a:cubicBezTo>
                <a:cubicBezTo>
                  <a:pt x="25175" y="41338"/>
                  <a:pt x="25289" y="41326"/>
                  <a:pt x="25400" y="41294"/>
                </a:cubicBezTo>
                <a:cubicBezTo>
                  <a:pt x="25996" y="41123"/>
                  <a:pt x="26592" y="41170"/>
                  <a:pt x="27188" y="41138"/>
                </a:cubicBezTo>
                <a:cubicBezTo>
                  <a:pt x="27551" y="41119"/>
                  <a:pt x="27915" y="41130"/>
                  <a:pt x="28277" y="41119"/>
                </a:cubicBezTo>
                <a:cubicBezTo>
                  <a:pt x="28498" y="41112"/>
                  <a:pt x="28719" y="41109"/>
                  <a:pt x="28939" y="41109"/>
                </a:cubicBezTo>
                <a:cubicBezTo>
                  <a:pt x="29677" y="41109"/>
                  <a:pt x="30415" y="41138"/>
                  <a:pt x="31152" y="41139"/>
                </a:cubicBezTo>
                <a:cubicBezTo>
                  <a:pt x="31156" y="41139"/>
                  <a:pt x="31161" y="41139"/>
                  <a:pt x="31165" y="41139"/>
                </a:cubicBezTo>
                <a:cubicBezTo>
                  <a:pt x="32038" y="41139"/>
                  <a:pt x="32915" y="41014"/>
                  <a:pt x="33783" y="40889"/>
                </a:cubicBezTo>
                <a:cubicBezTo>
                  <a:pt x="34451" y="40794"/>
                  <a:pt x="35102" y="40571"/>
                  <a:pt x="35771" y="40482"/>
                </a:cubicBezTo>
                <a:cubicBezTo>
                  <a:pt x="36350" y="40404"/>
                  <a:pt x="36894" y="40206"/>
                  <a:pt x="37492" y="40159"/>
                </a:cubicBezTo>
                <a:cubicBezTo>
                  <a:pt x="38124" y="40109"/>
                  <a:pt x="38706" y="39579"/>
                  <a:pt x="39347" y="39445"/>
                </a:cubicBezTo>
                <a:cubicBezTo>
                  <a:pt x="40045" y="39301"/>
                  <a:pt x="40619" y="38961"/>
                  <a:pt x="41233" y="38659"/>
                </a:cubicBezTo>
                <a:cubicBezTo>
                  <a:pt x="42104" y="38230"/>
                  <a:pt x="42841" y="37633"/>
                  <a:pt x="43531" y="36968"/>
                </a:cubicBezTo>
                <a:cubicBezTo>
                  <a:pt x="43625" y="36875"/>
                  <a:pt x="43708" y="36772"/>
                  <a:pt x="43777" y="36660"/>
                </a:cubicBezTo>
                <a:cubicBezTo>
                  <a:pt x="44175" y="36011"/>
                  <a:pt x="44902" y="35632"/>
                  <a:pt x="45207" y="34907"/>
                </a:cubicBezTo>
                <a:cubicBezTo>
                  <a:pt x="45297" y="34697"/>
                  <a:pt x="45355" y="34464"/>
                  <a:pt x="45487" y="34285"/>
                </a:cubicBezTo>
                <a:cubicBezTo>
                  <a:pt x="45612" y="34116"/>
                  <a:pt x="45912" y="34035"/>
                  <a:pt x="45966" y="33863"/>
                </a:cubicBezTo>
                <a:cubicBezTo>
                  <a:pt x="46247" y="32964"/>
                  <a:pt x="46887" y="32244"/>
                  <a:pt x="47062" y="31267"/>
                </a:cubicBezTo>
                <a:cubicBezTo>
                  <a:pt x="47216" y="30408"/>
                  <a:pt x="47445" y="29545"/>
                  <a:pt x="47614" y="28684"/>
                </a:cubicBezTo>
                <a:cubicBezTo>
                  <a:pt x="47760" y="27952"/>
                  <a:pt x="47567" y="27184"/>
                  <a:pt x="47738" y="26433"/>
                </a:cubicBezTo>
                <a:cubicBezTo>
                  <a:pt x="47829" y="26033"/>
                  <a:pt x="47865" y="25605"/>
                  <a:pt x="47673" y="25184"/>
                </a:cubicBezTo>
                <a:cubicBezTo>
                  <a:pt x="47603" y="25034"/>
                  <a:pt x="47735" y="24789"/>
                  <a:pt x="47772" y="24609"/>
                </a:cubicBezTo>
                <a:lnTo>
                  <a:pt x="47507" y="24355"/>
                </a:lnTo>
                <a:cubicBezTo>
                  <a:pt x="47568" y="23992"/>
                  <a:pt x="47767" y="23599"/>
                  <a:pt x="47645" y="23402"/>
                </a:cubicBezTo>
                <a:cubicBezTo>
                  <a:pt x="47231" y="22734"/>
                  <a:pt x="47398" y="21893"/>
                  <a:pt x="46917" y="21260"/>
                </a:cubicBezTo>
                <a:cubicBezTo>
                  <a:pt x="46718" y="20996"/>
                  <a:pt x="47202" y="21082"/>
                  <a:pt x="47153" y="20811"/>
                </a:cubicBezTo>
                <a:cubicBezTo>
                  <a:pt x="46723" y="20621"/>
                  <a:pt x="46567" y="20218"/>
                  <a:pt x="46502" y="19733"/>
                </a:cubicBezTo>
                <a:cubicBezTo>
                  <a:pt x="46427" y="19172"/>
                  <a:pt x="46300" y="18644"/>
                  <a:pt x="45827" y="18215"/>
                </a:cubicBezTo>
                <a:cubicBezTo>
                  <a:pt x="45557" y="17969"/>
                  <a:pt x="45464" y="17522"/>
                  <a:pt x="45306" y="17159"/>
                </a:cubicBezTo>
                <a:cubicBezTo>
                  <a:pt x="45217" y="16951"/>
                  <a:pt x="45212" y="16688"/>
                  <a:pt x="45079" y="16523"/>
                </a:cubicBezTo>
                <a:cubicBezTo>
                  <a:pt x="44693" y="16040"/>
                  <a:pt x="44254" y="15601"/>
                  <a:pt x="43851" y="15132"/>
                </a:cubicBezTo>
                <a:cubicBezTo>
                  <a:pt x="43484" y="14702"/>
                  <a:pt x="43126" y="14262"/>
                  <a:pt x="42787" y="13812"/>
                </a:cubicBezTo>
                <a:cubicBezTo>
                  <a:pt x="42594" y="13554"/>
                  <a:pt x="42386" y="13385"/>
                  <a:pt x="42072" y="13249"/>
                </a:cubicBezTo>
                <a:cubicBezTo>
                  <a:pt x="41679" y="13078"/>
                  <a:pt x="41257" y="12838"/>
                  <a:pt x="41100" y="12350"/>
                </a:cubicBezTo>
                <a:cubicBezTo>
                  <a:pt x="41064" y="12236"/>
                  <a:pt x="40937" y="12140"/>
                  <a:pt x="40832" y="12064"/>
                </a:cubicBezTo>
                <a:cubicBezTo>
                  <a:pt x="40420" y="11765"/>
                  <a:pt x="39755" y="11811"/>
                  <a:pt x="39603" y="11152"/>
                </a:cubicBezTo>
                <a:cubicBezTo>
                  <a:pt x="39597" y="11125"/>
                  <a:pt x="39446" y="11146"/>
                  <a:pt x="39370" y="11119"/>
                </a:cubicBezTo>
                <a:cubicBezTo>
                  <a:pt x="38897" y="10954"/>
                  <a:pt x="38388" y="10846"/>
                  <a:pt x="37962" y="10597"/>
                </a:cubicBezTo>
                <a:cubicBezTo>
                  <a:pt x="37155" y="10124"/>
                  <a:pt x="36324" y="9834"/>
                  <a:pt x="35389" y="9673"/>
                </a:cubicBezTo>
                <a:cubicBezTo>
                  <a:pt x="34181" y="9465"/>
                  <a:pt x="32971" y="9286"/>
                  <a:pt x="31759" y="9106"/>
                </a:cubicBezTo>
                <a:cubicBezTo>
                  <a:pt x="31467" y="9063"/>
                  <a:pt x="31185" y="8902"/>
                  <a:pt x="30916" y="8762"/>
                </a:cubicBezTo>
                <a:cubicBezTo>
                  <a:pt x="30554" y="8571"/>
                  <a:pt x="30551" y="8140"/>
                  <a:pt x="30354" y="7836"/>
                </a:cubicBezTo>
                <a:cubicBezTo>
                  <a:pt x="30139" y="7505"/>
                  <a:pt x="29690" y="7466"/>
                  <a:pt x="29516" y="7029"/>
                </a:cubicBezTo>
                <a:cubicBezTo>
                  <a:pt x="29279" y="6438"/>
                  <a:pt x="28889" y="5897"/>
                  <a:pt x="28516" y="5383"/>
                </a:cubicBezTo>
                <a:cubicBezTo>
                  <a:pt x="28202" y="4950"/>
                  <a:pt x="27841" y="4531"/>
                  <a:pt x="27490" y="4126"/>
                </a:cubicBezTo>
                <a:cubicBezTo>
                  <a:pt x="27133" y="3714"/>
                  <a:pt x="27023" y="3123"/>
                  <a:pt x="26501" y="2836"/>
                </a:cubicBezTo>
                <a:cubicBezTo>
                  <a:pt x="26375" y="2768"/>
                  <a:pt x="26338" y="2541"/>
                  <a:pt x="26255" y="2388"/>
                </a:cubicBezTo>
                <a:cubicBezTo>
                  <a:pt x="26190" y="2267"/>
                  <a:pt x="26135" y="2067"/>
                  <a:pt x="26044" y="2046"/>
                </a:cubicBezTo>
                <a:cubicBezTo>
                  <a:pt x="25719" y="1971"/>
                  <a:pt x="25732" y="1653"/>
                  <a:pt x="25564" y="1478"/>
                </a:cubicBezTo>
                <a:cubicBezTo>
                  <a:pt x="25405" y="1313"/>
                  <a:pt x="25007" y="1173"/>
                  <a:pt x="25024" y="1077"/>
                </a:cubicBezTo>
                <a:cubicBezTo>
                  <a:pt x="25101" y="632"/>
                  <a:pt x="24606" y="840"/>
                  <a:pt x="24571" y="630"/>
                </a:cubicBezTo>
                <a:cubicBezTo>
                  <a:pt x="24488" y="133"/>
                  <a:pt x="24123" y="62"/>
                  <a:pt x="23833"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7" name="Google Shape;547;p23"/>
          <p:cNvSpPr txBox="1"/>
          <p:nvPr/>
        </p:nvSpPr>
        <p:spPr>
          <a:xfrm>
            <a:off x="4860600" y="4453650"/>
            <a:ext cx="4283400" cy="105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i="1" lang="en" sz="1100">
                <a:solidFill>
                  <a:schemeClr val="dk1"/>
                </a:solidFill>
                <a:latin typeface="Comfortaa"/>
                <a:ea typeface="Comfortaa"/>
                <a:cs typeface="Comfortaa"/>
                <a:sym typeface="Comfortaa"/>
              </a:rPr>
              <a:t>*Start this activity with the teacher being the leader, and as students grow more familiar, invite them to share statements about the day. </a:t>
            </a:r>
            <a:r>
              <a:rPr i="1" lang="en" sz="1100">
                <a:solidFill>
                  <a:schemeClr val="dk1"/>
                </a:solidFill>
                <a:latin typeface="Comfortaa"/>
                <a:ea typeface="Comfortaa"/>
                <a:cs typeface="Comfortaa"/>
                <a:sym typeface="Comfortaa"/>
              </a:rPr>
              <a:t> </a:t>
            </a:r>
            <a:endParaRPr i="1" sz="900">
              <a:latin typeface="Comfortaa"/>
              <a:ea typeface="Comfortaa"/>
              <a:cs typeface="Comfortaa"/>
              <a:sym typeface="Comforta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1" name="Shape 551"/>
        <p:cNvGrpSpPr/>
        <p:nvPr/>
      </p:nvGrpSpPr>
      <p:grpSpPr>
        <a:xfrm>
          <a:off x="0" y="0"/>
          <a:ext cx="0" cy="0"/>
          <a:chOff x="0" y="0"/>
          <a:chExt cx="0" cy="0"/>
        </a:xfrm>
      </p:grpSpPr>
      <p:sp>
        <p:nvSpPr>
          <p:cNvPr id="552" name="Google Shape;552;p24"/>
          <p:cNvSpPr txBox="1"/>
          <p:nvPr/>
        </p:nvSpPr>
        <p:spPr>
          <a:xfrm>
            <a:off x="283150" y="99125"/>
            <a:ext cx="8520600" cy="732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n" sz="3050">
                <a:highlight>
                  <a:srgbClr val="FFFFFF"/>
                </a:highlight>
                <a:latin typeface="Permanent Marker"/>
                <a:ea typeface="Permanent Marker"/>
                <a:cs typeface="Permanent Marker"/>
                <a:sym typeface="Permanent Marker"/>
              </a:rPr>
              <a:t>Make a Wish</a:t>
            </a:r>
            <a:endParaRPr b="1" sz="4750">
              <a:solidFill>
                <a:srgbClr val="000000"/>
              </a:solidFill>
              <a:latin typeface="Permanent Marker"/>
              <a:ea typeface="Permanent Marker"/>
              <a:cs typeface="Permanent Marker"/>
              <a:sym typeface="Permanent Marker"/>
            </a:endParaRPr>
          </a:p>
        </p:txBody>
      </p:sp>
      <p:sp>
        <p:nvSpPr>
          <p:cNvPr id="553" name="Google Shape;553;p24"/>
          <p:cNvSpPr/>
          <p:nvPr/>
        </p:nvSpPr>
        <p:spPr>
          <a:xfrm>
            <a:off x="1995788" y="165750"/>
            <a:ext cx="5082421" cy="1057613"/>
          </a:xfrm>
          <a:custGeom>
            <a:rect b="b" l="l" r="r" t="t"/>
            <a:pathLst>
              <a:path extrusionOk="0" h="25868" w="72132">
                <a:moveTo>
                  <a:pt x="33085" y="942"/>
                </a:moveTo>
                <a:cubicBezTo>
                  <a:pt x="34029" y="942"/>
                  <a:pt x="34973" y="981"/>
                  <a:pt x="35918" y="981"/>
                </a:cubicBezTo>
                <a:cubicBezTo>
                  <a:pt x="36232" y="981"/>
                  <a:pt x="36546" y="977"/>
                  <a:pt x="36860" y="965"/>
                </a:cubicBezTo>
                <a:cubicBezTo>
                  <a:pt x="36974" y="961"/>
                  <a:pt x="37087" y="959"/>
                  <a:pt x="37201" y="959"/>
                </a:cubicBezTo>
                <a:cubicBezTo>
                  <a:pt x="38334" y="959"/>
                  <a:pt x="39474" y="1152"/>
                  <a:pt x="40613" y="1187"/>
                </a:cubicBezTo>
                <a:cubicBezTo>
                  <a:pt x="41489" y="1213"/>
                  <a:pt x="42362" y="1268"/>
                  <a:pt x="43236" y="1318"/>
                </a:cubicBezTo>
                <a:cubicBezTo>
                  <a:pt x="44236" y="1376"/>
                  <a:pt x="45235" y="1473"/>
                  <a:pt x="46237" y="1513"/>
                </a:cubicBezTo>
                <a:cubicBezTo>
                  <a:pt x="47615" y="1566"/>
                  <a:pt x="48965" y="1889"/>
                  <a:pt x="50336" y="1957"/>
                </a:cubicBezTo>
                <a:cubicBezTo>
                  <a:pt x="51489" y="2015"/>
                  <a:pt x="52631" y="2162"/>
                  <a:pt x="53763" y="2341"/>
                </a:cubicBezTo>
                <a:cubicBezTo>
                  <a:pt x="54605" y="2472"/>
                  <a:pt x="55458" y="2497"/>
                  <a:pt x="56290" y="2667"/>
                </a:cubicBezTo>
                <a:cubicBezTo>
                  <a:pt x="57332" y="2879"/>
                  <a:pt x="58390" y="2987"/>
                  <a:pt x="59428" y="3180"/>
                </a:cubicBezTo>
                <a:cubicBezTo>
                  <a:pt x="60165" y="3316"/>
                  <a:pt x="60928" y="3360"/>
                  <a:pt x="61647" y="3594"/>
                </a:cubicBezTo>
                <a:cubicBezTo>
                  <a:pt x="62527" y="3878"/>
                  <a:pt x="63457" y="3939"/>
                  <a:pt x="64334" y="4249"/>
                </a:cubicBezTo>
                <a:cubicBezTo>
                  <a:pt x="64687" y="4375"/>
                  <a:pt x="65082" y="4408"/>
                  <a:pt x="65453" y="4517"/>
                </a:cubicBezTo>
                <a:cubicBezTo>
                  <a:pt x="66414" y="4795"/>
                  <a:pt x="67402" y="4988"/>
                  <a:pt x="68339" y="5327"/>
                </a:cubicBezTo>
                <a:cubicBezTo>
                  <a:pt x="68732" y="5469"/>
                  <a:pt x="69130" y="5661"/>
                  <a:pt x="69516" y="5844"/>
                </a:cubicBezTo>
                <a:cubicBezTo>
                  <a:pt x="69850" y="6004"/>
                  <a:pt x="70184" y="6150"/>
                  <a:pt x="70532" y="6277"/>
                </a:cubicBezTo>
                <a:cubicBezTo>
                  <a:pt x="70657" y="6321"/>
                  <a:pt x="70878" y="6372"/>
                  <a:pt x="70791" y="6595"/>
                </a:cubicBezTo>
                <a:cubicBezTo>
                  <a:pt x="70758" y="6680"/>
                  <a:pt x="70718" y="6708"/>
                  <a:pt x="70674" y="6708"/>
                </a:cubicBezTo>
                <a:cubicBezTo>
                  <a:pt x="70600" y="6708"/>
                  <a:pt x="70516" y="6626"/>
                  <a:pt x="70446" y="6606"/>
                </a:cubicBezTo>
                <a:cubicBezTo>
                  <a:pt x="69507" y="6344"/>
                  <a:pt x="68579" y="6035"/>
                  <a:pt x="67608" y="5900"/>
                </a:cubicBezTo>
                <a:cubicBezTo>
                  <a:pt x="67541" y="5891"/>
                  <a:pt x="67469" y="5880"/>
                  <a:pt x="67398" y="5880"/>
                </a:cubicBezTo>
                <a:cubicBezTo>
                  <a:pt x="67268" y="5880"/>
                  <a:pt x="67139" y="5918"/>
                  <a:pt x="67037" y="6075"/>
                </a:cubicBezTo>
                <a:cubicBezTo>
                  <a:pt x="67625" y="6313"/>
                  <a:pt x="68254" y="6345"/>
                  <a:pt x="68834" y="6544"/>
                </a:cubicBezTo>
                <a:cubicBezTo>
                  <a:pt x="69301" y="6703"/>
                  <a:pt x="69770" y="6845"/>
                  <a:pt x="70253" y="6932"/>
                </a:cubicBezTo>
                <a:cubicBezTo>
                  <a:pt x="70526" y="6981"/>
                  <a:pt x="70467" y="7134"/>
                  <a:pt x="70373" y="7307"/>
                </a:cubicBezTo>
                <a:cubicBezTo>
                  <a:pt x="70307" y="7430"/>
                  <a:pt x="70294" y="7568"/>
                  <a:pt x="70148" y="7568"/>
                </a:cubicBezTo>
                <a:cubicBezTo>
                  <a:pt x="70105" y="7568"/>
                  <a:pt x="70050" y="7556"/>
                  <a:pt x="69980" y="7528"/>
                </a:cubicBezTo>
                <a:cubicBezTo>
                  <a:pt x="69501" y="7339"/>
                  <a:pt x="69021" y="7139"/>
                  <a:pt x="68511" y="7019"/>
                </a:cubicBezTo>
                <a:cubicBezTo>
                  <a:pt x="67962" y="6890"/>
                  <a:pt x="67441" y="6655"/>
                  <a:pt x="66794" y="6559"/>
                </a:cubicBezTo>
                <a:lnTo>
                  <a:pt x="66794" y="6559"/>
                </a:lnTo>
                <a:cubicBezTo>
                  <a:pt x="67069" y="6881"/>
                  <a:pt x="67420" y="6863"/>
                  <a:pt x="67691" y="6948"/>
                </a:cubicBezTo>
                <a:cubicBezTo>
                  <a:pt x="68314" y="7145"/>
                  <a:pt x="68877" y="7486"/>
                  <a:pt x="69510" y="7653"/>
                </a:cubicBezTo>
                <a:cubicBezTo>
                  <a:pt x="69621" y="7682"/>
                  <a:pt x="69905" y="7771"/>
                  <a:pt x="69744" y="8061"/>
                </a:cubicBezTo>
                <a:cubicBezTo>
                  <a:pt x="69648" y="8233"/>
                  <a:pt x="69612" y="8458"/>
                  <a:pt x="69412" y="8458"/>
                </a:cubicBezTo>
                <a:cubicBezTo>
                  <a:pt x="69360" y="8458"/>
                  <a:pt x="69296" y="8442"/>
                  <a:pt x="69218" y="8406"/>
                </a:cubicBezTo>
                <a:cubicBezTo>
                  <a:pt x="68566" y="8110"/>
                  <a:pt x="67881" y="7885"/>
                  <a:pt x="67181" y="7754"/>
                </a:cubicBezTo>
                <a:cubicBezTo>
                  <a:pt x="66443" y="7616"/>
                  <a:pt x="65728" y="7346"/>
                  <a:pt x="64956" y="7346"/>
                </a:cubicBezTo>
                <a:cubicBezTo>
                  <a:pt x="64953" y="7346"/>
                  <a:pt x="64949" y="7346"/>
                  <a:pt x="64946" y="7346"/>
                </a:cubicBezTo>
                <a:cubicBezTo>
                  <a:pt x="65424" y="7646"/>
                  <a:pt x="65962" y="7837"/>
                  <a:pt x="66497" y="7934"/>
                </a:cubicBezTo>
                <a:cubicBezTo>
                  <a:pt x="67315" y="8082"/>
                  <a:pt x="68056" y="8441"/>
                  <a:pt x="68848" y="8652"/>
                </a:cubicBezTo>
                <a:cubicBezTo>
                  <a:pt x="68994" y="8691"/>
                  <a:pt x="69129" y="8778"/>
                  <a:pt x="68926" y="8960"/>
                </a:cubicBezTo>
                <a:cubicBezTo>
                  <a:pt x="68789" y="9082"/>
                  <a:pt x="68554" y="9151"/>
                  <a:pt x="68591" y="9410"/>
                </a:cubicBezTo>
                <a:cubicBezTo>
                  <a:pt x="68573" y="9412"/>
                  <a:pt x="68556" y="9412"/>
                  <a:pt x="68538" y="9412"/>
                </a:cubicBezTo>
                <a:cubicBezTo>
                  <a:pt x="68322" y="9412"/>
                  <a:pt x="68125" y="9327"/>
                  <a:pt x="67927" y="9258"/>
                </a:cubicBezTo>
                <a:cubicBezTo>
                  <a:pt x="66984" y="8932"/>
                  <a:pt x="66040" y="8610"/>
                  <a:pt x="65068" y="8383"/>
                </a:cubicBezTo>
                <a:cubicBezTo>
                  <a:pt x="65052" y="8379"/>
                  <a:pt x="65035" y="8377"/>
                  <a:pt x="65017" y="8377"/>
                </a:cubicBezTo>
                <a:cubicBezTo>
                  <a:pt x="64956" y="8377"/>
                  <a:pt x="64888" y="8403"/>
                  <a:pt x="64799" y="8476"/>
                </a:cubicBezTo>
                <a:cubicBezTo>
                  <a:pt x="65209" y="8651"/>
                  <a:pt x="65614" y="8838"/>
                  <a:pt x="66030" y="8996"/>
                </a:cubicBezTo>
                <a:cubicBezTo>
                  <a:pt x="66590" y="9211"/>
                  <a:pt x="67160" y="9399"/>
                  <a:pt x="67722" y="9608"/>
                </a:cubicBezTo>
                <a:cubicBezTo>
                  <a:pt x="67822" y="9646"/>
                  <a:pt x="68060" y="9702"/>
                  <a:pt x="67966" y="9795"/>
                </a:cubicBezTo>
                <a:cubicBezTo>
                  <a:pt x="67820" y="9939"/>
                  <a:pt x="67924" y="10278"/>
                  <a:pt x="67639" y="10278"/>
                </a:cubicBezTo>
                <a:cubicBezTo>
                  <a:pt x="67629" y="10278"/>
                  <a:pt x="67618" y="10277"/>
                  <a:pt x="67606" y="10276"/>
                </a:cubicBezTo>
                <a:cubicBezTo>
                  <a:pt x="67369" y="10255"/>
                  <a:pt x="67126" y="10253"/>
                  <a:pt x="66898" y="10142"/>
                </a:cubicBezTo>
                <a:cubicBezTo>
                  <a:pt x="65842" y="9626"/>
                  <a:pt x="64663" y="9586"/>
                  <a:pt x="63548" y="9274"/>
                </a:cubicBezTo>
                <a:lnTo>
                  <a:pt x="63548" y="9274"/>
                </a:lnTo>
                <a:cubicBezTo>
                  <a:pt x="63998" y="9686"/>
                  <a:pt x="64580" y="9783"/>
                  <a:pt x="65127" y="9966"/>
                </a:cubicBezTo>
                <a:cubicBezTo>
                  <a:pt x="65773" y="10183"/>
                  <a:pt x="66415" y="10411"/>
                  <a:pt x="67058" y="10636"/>
                </a:cubicBezTo>
                <a:cubicBezTo>
                  <a:pt x="67141" y="10666"/>
                  <a:pt x="67178" y="10727"/>
                  <a:pt x="67153" y="10822"/>
                </a:cubicBezTo>
                <a:cubicBezTo>
                  <a:pt x="67125" y="10922"/>
                  <a:pt x="66324" y="11702"/>
                  <a:pt x="66212" y="11702"/>
                </a:cubicBezTo>
                <a:cubicBezTo>
                  <a:pt x="66209" y="11702"/>
                  <a:pt x="66207" y="11701"/>
                  <a:pt x="66205" y="11700"/>
                </a:cubicBezTo>
                <a:cubicBezTo>
                  <a:pt x="65900" y="11549"/>
                  <a:pt x="65581" y="11441"/>
                  <a:pt x="65259" y="11333"/>
                </a:cubicBezTo>
                <a:cubicBezTo>
                  <a:pt x="64494" y="11074"/>
                  <a:pt x="63731" y="10806"/>
                  <a:pt x="62903" y="10806"/>
                </a:cubicBezTo>
                <a:cubicBezTo>
                  <a:pt x="62868" y="10806"/>
                  <a:pt x="62832" y="10806"/>
                  <a:pt x="62797" y="10807"/>
                </a:cubicBezTo>
                <a:cubicBezTo>
                  <a:pt x="63826" y="11326"/>
                  <a:pt x="64978" y="11555"/>
                  <a:pt x="65989" y="12172"/>
                </a:cubicBezTo>
                <a:cubicBezTo>
                  <a:pt x="65776" y="12361"/>
                  <a:pt x="65524" y="12540"/>
                  <a:pt x="65452" y="12865"/>
                </a:cubicBezTo>
                <a:cubicBezTo>
                  <a:pt x="65432" y="12953"/>
                  <a:pt x="65367" y="12997"/>
                  <a:pt x="65270" y="12997"/>
                </a:cubicBezTo>
                <a:cubicBezTo>
                  <a:pt x="65235" y="12997"/>
                  <a:pt x="65195" y="12991"/>
                  <a:pt x="65152" y="12980"/>
                </a:cubicBezTo>
                <a:cubicBezTo>
                  <a:pt x="64604" y="12838"/>
                  <a:pt x="64065" y="12660"/>
                  <a:pt x="63542" y="12446"/>
                </a:cubicBezTo>
                <a:cubicBezTo>
                  <a:pt x="63097" y="12262"/>
                  <a:pt x="62560" y="12345"/>
                  <a:pt x="62192" y="11974"/>
                </a:cubicBezTo>
                <a:cubicBezTo>
                  <a:pt x="62153" y="11935"/>
                  <a:pt x="62116" y="11921"/>
                  <a:pt x="62080" y="11921"/>
                </a:cubicBezTo>
                <a:cubicBezTo>
                  <a:pt x="61997" y="11921"/>
                  <a:pt x="61917" y="11992"/>
                  <a:pt x="61828" y="11992"/>
                </a:cubicBezTo>
                <a:cubicBezTo>
                  <a:pt x="61817" y="11992"/>
                  <a:pt x="61806" y="11991"/>
                  <a:pt x="61795" y="11988"/>
                </a:cubicBezTo>
                <a:lnTo>
                  <a:pt x="61795" y="11988"/>
                </a:lnTo>
                <a:cubicBezTo>
                  <a:pt x="62179" y="12401"/>
                  <a:pt x="62711" y="12521"/>
                  <a:pt x="63184" y="12709"/>
                </a:cubicBezTo>
                <a:cubicBezTo>
                  <a:pt x="63785" y="12947"/>
                  <a:pt x="64363" y="13238"/>
                  <a:pt x="64972" y="13459"/>
                </a:cubicBezTo>
                <a:cubicBezTo>
                  <a:pt x="65256" y="13561"/>
                  <a:pt x="65419" y="13730"/>
                  <a:pt x="65409" y="14066"/>
                </a:cubicBezTo>
                <a:cubicBezTo>
                  <a:pt x="65404" y="14279"/>
                  <a:pt x="65478" y="14499"/>
                  <a:pt x="65547" y="14707"/>
                </a:cubicBezTo>
                <a:cubicBezTo>
                  <a:pt x="65574" y="14787"/>
                  <a:pt x="65684" y="14846"/>
                  <a:pt x="65586" y="14943"/>
                </a:cubicBezTo>
                <a:cubicBezTo>
                  <a:pt x="65544" y="14984"/>
                  <a:pt x="65497" y="15003"/>
                  <a:pt x="65449" y="15003"/>
                </a:cubicBezTo>
                <a:cubicBezTo>
                  <a:pt x="65408" y="15003"/>
                  <a:pt x="65366" y="14989"/>
                  <a:pt x="65325" y="14965"/>
                </a:cubicBezTo>
                <a:cubicBezTo>
                  <a:pt x="64759" y="14620"/>
                  <a:pt x="64067" y="14613"/>
                  <a:pt x="63494" y="14272"/>
                </a:cubicBezTo>
                <a:cubicBezTo>
                  <a:pt x="63429" y="14234"/>
                  <a:pt x="63355" y="14219"/>
                  <a:pt x="63274" y="14219"/>
                </a:cubicBezTo>
                <a:cubicBezTo>
                  <a:pt x="63136" y="14219"/>
                  <a:pt x="62979" y="14262"/>
                  <a:pt x="62814" y="14308"/>
                </a:cubicBezTo>
                <a:cubicBezTo>
                  <a:pt x="63815" y="14748"/>
                  <a:pt x="64771" y="15154"/>
                  <a:pt x="65713" y="15590"/>
                </a:cubicBezTo>
                <a:cubicBezTo>
                  <a:pt x="66043" y="15744"/>
                  <a:pt x="66332" y="15948"/>
                  <a:pt x="66273" y="16425"/>
                </a:cubicBezTo>
                <a:cubicBezTo>
                  <a:pt x="66254" y="16581"/>
                  <a:pt x="66490" y="16770"/>
                  <a:pt x="66679" y="17046"/>
                </a:cubicBezTo>
                <a:cubicBezTo>
                  <a:pt x="65459" y="16419"/>
                  <a:pt x="64299" y="15953"/>
                  <a:pt x="63074" y="15673"/>
                </a:cubicBezTo>
                <a:lnTo>
                  <a:pt x="63025" y="15800"/>
                </a:lnTo>
                <a:cubicBezTo>
                  <a:pt x="63777" y="16108"/>
                  <a:pt x="64545" y="16384"/>
                  <a:pt x="65279" y="16733"/>
                </a:cubicBezTo>
                <a:cubicBezTo>
                  <a:pt x="65917" y="17036"/>
                  <a:pt x="66752" y="17133"/>
                  <a:pt x="67016" y="17910"/>
                </a:cubicBezTo>
                <a:cubicBezTo>
                  <a:pt x="67126" y="18236"/>
                  <a:pt x="67445" y="18489"/>
                  <a:pt x="67379" y="18890"/>
                </a:cubicBezTo>
                <a:cubicBezTo>
                  <a:pt x="67363" y="18990"/>
                  <a:pt x="67448" y="19159"/>
                  <a:pt x="67614" y="19238"/>
                </a:cubicBezTo>
                <a:cubicBezTo>
                  <a:pt x="66081" y="18577"/>
                  <a:pt x="64636" y="17733"/>
                  <a:pt x="62896" y="17359"/>
                </a:cubicBezTo>
                <a:lnTo>
                  <a:pt x="62896" y="17359"/>
                </a:lnTo>
                <a:cubicBezTo>
                  <a:pt x="63189" y="17777"/>
                  <a:pt x="63573" y="17876"/>
                  <a:pt x="63897" y="18037"/>
                </a:cubicBezTo>
                <a:cubicBezTo>
                  <a:pt x="64856" y="18517"/>
                  <a:pt x="65886" y="18848"/>
                  <a:pt x="66734" y="19552"/>
                </a:cubicBezTo>
                <a:cubicBezTo>
                  <a:pt x="67007" y="19779"/>
                  <a:pt x="67358" y="19989"/>
                  <a:pt x="67668" y="20101"/>
                </a:cubicBezTo>
                <a:cubicBezTo>
                  <a:pt x="68152" y="20277"/>
                  <a:pt x="68042" y="20697"/>
                  <a:pt x="68227" y="20979"/>
                </a:cubicBezTo>
                <a:cubicBezTo>
                  <a:pt x="68264" y="21034"/>
                  <a:pt x="68331" y="21099"/>
                  <a:pt x="68376" y="21229"/>
                </a:cubicBezTo>
                <a:cubicBezTo>
                  <a:pt x="68067" y="21093"/>
                  <a:pt x="67741" y="21198"/>
                  <a:pt x="67515" y="20835"/>
                </a:cubicBezTo>
                <a:cubicBezTo>
                  <a:pt x="67412" y="20670"/>
                  <a:pt x="67047" y="20616"/>
                  <a:pt x="66804" y="20525"/>
                </a:cubicBezTo>
                <a:cubicBezTo>
                  <a:pt x="66348" y="20353"/>
                  <a:pt x="65856" y="20278"/>
                  <a:pt x="65426" y="20022"/>
                </a:cubicBezTo>
                <a:cubicBezTo>
                  <a:pt x="65281" y="19936"/>
                  <a:pt x="65186" y="19891"/>
                  <a:pt x="65095" y="19891"/>
                </a:cubicBezTo>
                <a:cubicBezTo>
                  <a:pt x="64986" y="19891"/>
                  <a:pt x="64883" y="19956"/>
                  <a:pt x="64707" y="20091"/>
                </a:cubicBezTo>
                <a:cubicBezTo>
                  <a:pt x="65298" y="20423"/>
                  <a:pt x="65901" y="20709"/>
                  <a:pt x="66499" y="21006"/>
                </a:cubicBezTo>
                <a:cubicBezTo>
                  <a:pt x="67185" y="21346"/>
                  <a:pt x="67900" y="21675"/>
                  <a:pt x="68480" y="22156"/>
                </a:cubicBezTo>
                <a:cubicBezTo>
                  <a:pt x="68874" y="22482"/>
                  <a:pt x="69175" y="23012"/>
                  <a:pt x="69158" y="23604"/>
                </a:cubicBezTo>
                <a:cubicBezTo>
                  <a:pt x="69152" y="23799"/>
                  <a:pt x="69042" y="23853"/>
                  <a:pt x="68919" y="23853"/>
                </a:cubicBezTo>
                <a:cubicBezTo>
                  <a:pt x="68851" y="23853"/>
                  <a:pt x="68779" y="23837"/>
                  <a:pt x="68718" y="23819"/>
                </a:cubicBezTo>
                <a:cubicBezTo>
                  <a:pt x="68389" y="23721"/>
                  <a:pt x="68093" y="23539"/>
                  <a:pt x="67732" y="23539"/>
                </a:cubicBezTo>
                <a:cubicBezTo>
                  <a:pt x="67683" y="23539"/>
                  <a:pt x="67632" y="23542"/>
                  <a:pt x="67580" y="23550"/>
                </a:cubicBezTo>
                <a:cubicBezTo>
                  <a:pt x="67571" y="23551"/>
                  <a:pt x="67561" y="23552"/>
                  <a:pt x="67552" y="23552"/>
                </a:cubicBezTo>
                <a:cubicBezTo>
                  <a:pt x="67336" y="23552"/>
                  <a:pt x="67259" y="23182"/>
                  <a:pt x="66993" y="23182"/>
                </a:cubicBezTo>
                <a:cubicBezTo>
                  <a:pt x="66981" y="23182"/>
                  <a:pt x="66969" y="23183"/>
                  <a:pt x="66956" y="23185"/>
                </a:cubicBezTo>
                <a:cubicBezTo>
                  <a:pt x="66956" y="23061"/>
                  <a:pt x="66910" y="23031"/>
                  <a:pt x="66849" y="23031"/>
                </a:cubicBezTo>
                <a:cubicBezTo>
                  <a:pt x="66800" y="23031"/>
                  <a:pt x="66741" y="23051"/>
                  <a:pt x="66691" y="23056"/>
                </a:cubicBezTo>
                <a:cubicBezTo>
                  <a:pt x="66649" y="23061"/>
                  <a:pt x="66610" y="23068"/>
                  <a:pt x="66575" y="23068"/>
                </a:cubicBezTo>
                <a:cubicBezTo>
                  <a:pt x="66505" y="23068"/>
                  <a:pt x="66455" y="23038"/>
                  <a:pt x="66453" y="22894"/>
                </a:cubicBezTo>
                <a:cubicBezTo>
                  <a:pt x="66451" y="22781"/>
                  <a:pt x="66413" y="22699"/>
                  <a:pt x="66341" y="22699"/>
                </a:cubicBezTo>
                <a:cubicBezTo>
                  <a:pt x="66297" y="22699"/>
                  <a:pt x="66241" y="22730"/>
                  <a:pt x="66172" y="22805"/>
                </a:cubicBezTo>
                <a:cubicBezTo>
                  <a:pt x="66138" y="22842"/>
                  <a:pt x="66109" y="22857"/>
                  <a:pt x="66084" y="22857"/>
                </a:cubicBezTo>
                <a:cubicBezTo>
                  <a:pt x="66028" y="22857"/>
                  <a:pt x="66000" y="22777"/>
                  <a:pt x="66002" y="22713"/>
                </a:cubicBezTo>
                <a:cubicBezTo>
                  <a:pt x="66011" y="22524"/>
                  <a:pt x="65895" y="22446"/>
                  <a:pt x="65779" y="22446"/>
                </a:cubicBezTo>
                <a:cubicBezTo>
                  <a:pt x="65751" y="22446"/>
                  <a:pt x="65723" y="22451"/>
                  <a:pt x="65697" y="22459"/>
                </a:cubicBezTo>
                <a:cubicBezTo>
                  <a:pt x="65637" y="22479"/>
                  <a:pt x="65581" y="22487"/>
                  <a:pt x="65530" y="22487"/>
                </a:cubicBezTo>
                <a:cubicBezTo>
                  <a:pt x="65256" y="22487"/>
                  <a:pt x="65089" y="22248"/>
                  <a:pt x="64902" y="22119"/>
                </a:cubicBezTo>
                <a:cubicBezTo>
                  <a:pt x="64680" y="21963"/>
                  <a:pt x="64484" y="21825"/>
                  <a:pt x="64210" y="21800"/>
                </a:cubicBezTo>
                <a:cubicBezTo>
                  <a:pt x="63863" y="21767"/>
                  <a:pt x="63595" y="21514"/>
                  <a:pt x="63302" y="21404"/>
                </a:cubicBezTo>
                <a:cubicBezTo>
                  <a:pt x="62883" y="21245"/>
                  <a:pt x="62452" y="21088"/>
                  <a:pt x="62035" y="20918"/>
                </a:cubicBezTo>
                <a:cubicBezTo>
                  <a:pt x="61161" y="20564"/>
                  <a:pt x="60245" y="20355"/>
                  <a:pt x="59365" y="20057"/>
                </a:cubicBezTo>
                <a:cubicBezTo>
                  <a:pt x="58840" y="19879"/>
                  <a:pt x="58279" y="19740"/>
                  <a:pt x="57754" y="19580"/>
                </a:cubicBezTo>
                <a:cubicBezTo>
                  <a:pt x="56920" y="19326"/>
                  <a:pt x="56047" y="19158"/>
                  <a:pt x="55205" y="18901"/>
                </a:cubicBezTo>
                <a:cubicBezTo>
                  <a:pt x="54674" y="18738"/>
                  <a:pt x="54122" y="18756"/>
                  <a:pt x="53585" y="18617"/>
                </a:cubicBezTo>
                <a:cubicBezTo>
                  <a:pt x="52960" y="18456"/>
                  <a:pt x="52327" y="18185"/>
                  <a:pt x="51705" y="18170"/>
                </a:cubicBezTo>
                <a:cubicBezTo>
                  <a:pt x="50941" y="18151"/>
                  <a:pt x="50228" y="17964"/>
                  <a:pt x="49495" y="17839"/>
                </a:cubicBezTo>
                <a:cubicBezTo>
                  <a:pt x="48492" y="17670"/>
                  <a:pt x="47488" y="17590"/>
                  <a:pt x="46470" y="17550"/>
                </a:cubicBezTo>
                <a:cubicBezTo>
                  <a:pt x="45508" y="17511"/>
                  <a:pt x="44544" y="17370"/>
                  <a:pt x="43577" y="17298"/>
                </a:cubicBezTo>
                <a:cubicBezTo>
                  <a:pt x="43506" y="17293"/>
                  <a:pt x="43436" y="17291"/>
                  <a:pt x="43366" y="17291"/>
                </a:cubicBezTo>
                <a:cubicBezTo>
                  <a:pt x="43093" y="17291"/>
                  <a:pt x="42821" y="17322"/>
                  <a:pt x="42550" y="17322"/>
                </a:cubicBezTo>
                <a:cubicBezTo>
                  <a:pt x="42368" y="17322"/>
                  <a:pt x="42187" y="17308"/>
                  <a:pt x="42005" y="17262"/>
                </a:cubicBezTo>
                <a:cubicBezTo>
                  <a:pt x="41753" y="17197"/>
                  <a:pt x="41499" y="17177"/>
                  <a:pt x="41245" y="17177"/>
                </a:cubicBezTo>
                <a:cubicBezTo>
                  <a:pt x="40839" y="17177"/>
                  <a:pt x="40431" y="17228"/>
                  <a:pt x="40023" y="17228"/>
                </a:cubicBezTo>
                <a:cubicBezTo>
                  <a:pt x="39926" y="17228"/>
                  <a:pt x="39829" y="17225"/>
                  <a:pt x="39732" y="17218"/>
                </a:cubicBezTo>
                <a:cubicBezTo>
                  <a:pt x="39549" y="17204"/>
                  <a:pt x="39364" y="17199"/>
                  <a:pt x="39180" y="17199"/>
                </a:cubicBezTo>
                <a:cubicBezTo>
                  <a:pt x="38414" y="17199"/>
                  <a:pt x="37643" y="17291"/>
                  <a:pt x="36875" y="17291"/>
                </a:cubicBezTo>
                <a:cubicBezTo>
                  <a:pt x="36859" y="17291"/>
                  <a:pt x="36843" y="17291"/>
                  <a:pt x="36827" y="17291"/>
                </a:cubicBezTo>
                <a:cubicBezTo>
                  <a:pt x="36176" y="17289"/>
                  <a:pt x="35519" y="17286"/>
                  <a:pt x="34871" y="17282"/>
                </a:cubicBezTo>
                <a:cubicBezTo>
                  <a:pt x="34847" y="17282"/>
                  <a:pt x="34824" y="17282"/>
                  <a:pt x="34801" y="17282"/>
                </a:cubicBezTo>
                <a:cubicBezTo>
                  <a:pt x="34299" y="17282"/>
                  <a:pt x="33780" y="17307"/>
                  <a:pt x="33270" y="17336"/>
                </a:cubicBezTo>
                <a:cubicBezTo>
                  <a:pt x="31958" y="17409"/>
                  <a:pt x="30648" y="17472"/>
                  <a:pt x="29336" y="17525"/>
                </a:cubicBezTo>
                <a:cubicBezTo>
                  <a:pt x="28507" y="17558"/>
                  <a:pt x="27679" y="17624"/>
                  <a:pt x="26852" y="17670"/>
                </a:cubicBezTo>
                <a:cubicBezTo>
                  <a:pt x="26310" y="17699"/>
                  <a:pt x="25746" y="17817"/>
                  <a:pt x="25190" y="17875"/>
                </a:cubicBezTo>
                <a:cubicBezTo>
                  <a:pt x="24082" y="17987"/>
                  <a:pt x="22971" y="18110"/>
                  <a:pt x="21896" y="18384"/>
                </a:cubicBezTo>
                <a:cubicBezTo>
                  <a:pt x="20828" y="18655"/>
                  <a:pt x="19744" y="18859"/>
                  <a:pt x="18672" y="19096"/>
                </a:cubicBezTo>
                <a:cubicBezTo>
                  <a:pt x="17470" y="19361"/>
                  <a:pt x="16290" y="19707"/>
                  <a:pt x="15118" y="20050"/>
                </a:cubicBezTo>
                <a:cubicBezTo>
                  <a:pt x="14216" y="20315"/>
                  <a:pt x="13287" y="20541"/>
                  <a:pt x="12421" y="20892"/>
                </a:cubicBezTo>
                <a:cubicBezTo>
                  <a:pt x="11576" y="21236"/>
                  <a:pt x="10724" y="21586"/>
                  <a:pt x="9873" y="21907"/>
                </a:cubicBezTo>
                <a:cubicBezTo>
                  <a:pt x="9349" y="22105"/>
                  <a:pt x="8817" y="22322"/>
                  <a:pt x="8293" y="22523"/>
                </a:cubicBezTo>
                <a:cubicBezTo>
                  <a:pt x="7727" y="22739"/>
                  <a:pt x="7144" y="22973"/>
                  <a:pt x="6628" y="23337"/>
                </a:cubicBezTo>
                <a:cubicBezTo>
                  <a:pt x="6246" y="23607"/>
                  <a:pt x="5788" y="23778"/>
                  <a:pt x="5363" y="23978"/>
                </a:cubicBezTo>
                <a:cubicBezTo>
                  <a:pt x="4839" y="24225"/>
                  <a:pt x="4331" y="24515"/>
                  <a:pt x="3778" y="24711"/>
                </a:cubicBezTo>
                <a:cubicBezTo>
                  <a:pt x="3554" y="24791"/>
                  <a:pt x="3385" y="24838"/>
                  <a:pt x="3248" y="24838"/>
                </a:cubicBezTo>
                <a:cubicBezTo>
                  <a:pt x="3050" y="24838"/>
                  <a:pt x="2915" y="24741"/>
                  <a:pt x="2768" y="24501"/>
                </a:cubicBezTo>
                <a:cubicBezTo>
                  <a:pt x="2634" y="24281"/>
                  <a:pt x="2818" y="23591"/>
                  <a:pt x="3065" y="23408"/>
                </a:cubicBezTo>
                <a:cubicBezTo>
                  <a:pt x="3553" y="23047"/>
                  <a:pt x="4113" y="22805"/>
                  <a:pt x="4629" y="22493"/>
                </a:cubicBezTo>
                <a:cubicBezTo>
                  <a:pt x="5136" y="22189"/>
                  <a:pt x="5665" y="21918"/>
                  <a:pt x="6203" y="21707"/>
                </a:cubicBezTo>
                <a:cubicBezTo>
                  <a:pt x="6996" y="21398"/>
                  <a:pt x="7690" y="20873"/>
                  <a:pt x="8619" y="20693"/>
                </a:cubicBezTo>
                <a:cubicBezTo>
                  <a:pt x="8486" y="20626"/>
                  <a:pt x="8365" y="20601"/>
                  <a:pt x="8253" y="20601"/>
                </a:cubicBezTo>
                <a:cubicBezTo>
                  <a:pt x="8038" y="20601"/>
                  <a:pt x="7859" y="20694"/>
                  <a:pt x="7698" y="20764"/>
                </a:cubicBezTo>
                <a:cubicBezTo>
                  <a:pt x="7221" y="20973"/>
                  <a:pt x="6725" y="21107"/>
                  <a:pt x="6228" y="21254"/>
                </a:cubicBezTo>
                <a:cubicBezTo>
                  <a:pt x="5854" y="21365"/>
                  <a:pt x="5540" y="21630"/>
                  <a:pt x="5159" y="21760"/>
                </a:cubicBezTo>
                <a:cubicBezTo>
                  <a:pt x="4530" y="21974"/>
                  <a:pt x="3965" y="22330"/>
                  <a:pt x="3392" y="22662"/>
                </a:cubicBezTo>
                <a:cubicBezTo>
                  <a:pt x="3346" y="22688"/>
                  <a:pt x="3281" y="22731"/>
                  <a:pt x="3221" y="22731"/>
                </a:cubicBezTo>
                <a:cubicBezTo>
                  <a:pt x="3192" y="22731"/>
                  <a:pt x="3165" y="22721"/>
                  <a:pt x="3140" y="22695"/>
                </a:cubicBezTo>
                <a:cubicBezTo>
                  <a:pt x="3103" y="22652"/>
                  <a:pt x="3116" y="22546"/>
                  <a:pt x="3132" y="22474"/>
                </a:cubicBezTo>
                <a:cubicBezTo>
                  <a:pt x="3211" y="22082"/>
                  <a:pt x="3423" y="21788"/>
                  <a:pt x="3780" y="21593"/>
                </a:cubicBezTo>
                <a:cubicBezTo>
                  <a:pt x="4619" y="21135"/>
                  <a:pt x="5399" y="20565"/>
                  <a:pt x="6299" y="20213"/>
                </a:cubicBezTo>
                <a:cubicBezTo>
                  <a:pt x="6499" y="20135"/>
                  <a:pt x="6716" y="20025"/>
                  <a:pt x="6869" y="19771"/>
                </a:cubicBezTo>
                <a:lnTo>
                  <a:pt x="6869" y="19771"/>
                </a:lnTo>
                <a:cubicBezTo>
                  <a:pt x="6307" y="19858"/>
                  <a:pt x="5837" y="20016"/>
                  <a:pt x="5394" y="20326"/>
                </a:cubicBezTo>
                <a:cubicBezTo>
                  <a:pt x="4899" y="20670"/>
                  <a:pt x="4260" y="20774"/>
                  <a:pt x="3807" y="21217"/>
                </a:cubicBezTo>
                <a:cubicBezTo>
                  <a:pt x="3798" y="21227"/>
                  <a:pt x="3785" y="21231"/>
                  <a:pt x="3771" y="21231"/>
                </a:cubicBezTo>
                <a:cubicBezTo>
                  <a:pt x="3703" y="21231"/>
                  <a:pt x="3598" y="21136"/>
                  <a:pt x="3631" y="21022"/>
                </a:cubicBezTo>
                <a:cubicBezTo>
                  <a:pt x="3761" y="20580"/>
                  <a:pt x="3865" y="20123"/>
                  <a:pt x="4056" y="19708"/>
                </a:cubicBezTo>
                <a:cubicBezTo>
                  <a:pt x="4224" y="19345"/>
                  <a:pt x="4667" y="19295"/>
                  <a:pt x="4985" y="19103"/>
                </a:cubicBezTo>
                <a:cubicBezTo>
                  <a:pt x="6229" y="18352"/>
                  <a:pt x="7603" y="17866"/>
                  <a:pt x="8900" y="17220"/>
                </a:cubicBezTo>
                <a:cubicBezTo>
                  <a:pt x="9205" y="17068"/>
                  <a:pt x="9548" y="17010"/>
                  <a:pt x="9854" y="16839"/>
                </a:cubicBezTo>
                <a:cubicBezTo>
                  <a:pt x="10004" y="16754"/>
                  <a:pt x="10077" y="16628"/>
                  <a:pt x="10187" y="16514"/>
                </a:cubicBezTo>
                <a:lnTo>
                  <a:pt x="10187" y="16514"/>
                </a:lnTo>
                <a:cubicBezTo>
                  <a:pt x="8248" y="17246"/>
                  <a:pt x="6284" y="17914"/>
                  <a:pt x="4424" y="19025"/>
                </a:cubicBezTo>
                <a:cubicBezTo>
                  <a:pt x="4468" y="18491"/>
                  <a:pt x="4503" y="18077"/>
                  <a:pt x="4987" y="17804"/>
                </a:cubicBezTo>
                <a:cubicBezTo>
                  <a:pt x="5728" y="17385"/>
                  <a:pt x="6476" y="16989"/>
                  <a:pt x="7278" y="16701"/>
                </a:cubicBezTo>
                <a:cubicBezTo>
                  <a:pt x="7481" y="16628"/>
                  <a:pt x="7702" y="16496"/>
                  <a:pt x="7828" y="16387"/>
                </a:cubicBezTo>
                <a:cubicBezTo>
                  <a:pt x="8181" y="16081"/>
                  <a:pt x="8641" y="16094"/>
                  <a:pt x="9005" y="15862"/>
                </a:cubicBezTo>
                <a:cubicBezTo>
                  <a:pt x="9083" y="15812"/>
                  <a:pt x="9204" y="15812"/>
                  <a:pt x="9170" y="15692"/>
                </a:cubicBezTo>
                <a:cubicBezTo>
                  <a:pt x="9151" y="15628"/>
                  <a:pt x="9103" y="15611"/>
                  <a:pt x="9050" y="15611"/>
                </a:cubicBezTo>
                <a:cubicBezTo>
                  <a:pt x="9005" y="15611"/>
                  <a:pt x="8958" y="15623"/>
                  <a:pt x="8923" y="15630"/>
                </a:cubicBezTo>
                <a:cubicBezTo>
                  <a:pt x="8460" y="15723"/>
                  <a:pt x="8024" y="15896"/>
                  <a:pt x="7596" y="16091"/>
                </a:cubicBezTo>
                <a:cubicBezTo>
                  <a:pt x="7114" y="16308"/>
                  <a:pt x="6621" y="16485"/>
                  <a:pt x="6104" y="16595"/>
                </a:cubicBezTo>
                <a:cubicBezTo>
                  <a:pt x="5888" y="16640"/>
                  <a:pt x="5815" y="16916"/>
                  <a:pt x="5578" y="16921"/>
                </a:cubicBezTo>
                <a:cubicBezTo>
                  <a:pt x="5517" y="16922"/>
                  <a:pt x="5443" y="16931"/>
                  <a:pt x="5378" y="16931"/>
                </a:cubicBezTo>
                <a:cubicBezTo>
                  <a:pt x="5316" y="16931"/>
                  <a:pt x="5260" y="16923"/>
                  <a:pt x="5228" y="16893"/>
                </a:cubicBezTo>
                <a:cubicBezTo>
                  <a:pt x="5123" y="16795"/>
                  <a:pt x="5256" y="16712"/>
                  <a:pt x="5337" y="16638"/>
                </a:cubicBezTo>
                <a:cubicBezTo>
                  <a:pt x="5379" y="16597"/>
                  <a:pt x="5405" y="16529"/>
                  <a:pt x="5417" y="16469"/>
                </a:cubicBezTo>
                <a:cubicBezTo>
                  <a:pt x="5650" y="15394"/>
                  <a:pt x="6507" y="15021"/>
                  <a:pt x="7400" y="14665"/>
                </a:cubicBezTo>
                <a:cubicBezTo>
                  <a:pt x="7984" y="14433"/>
                  <a:pt x="8546" y="14148"/>
                  <a:pt x="9105" y="13853"/>
                </a:cubicBezTo>
                <a:lnTo>
                  <a:pt x="9105" y="13853"/>
                </a:lnTo>
                <a:cubicBezTo>
                  <a:pt x="8057" y="13883"/>
                  <a:pt x="7142" y="14355"/>
                  <a:pt x="6142" y="14790"/>
                </a:cubicBezTo>
                <a:cubicBezTo>
                  <a:pt x="6296" y="14216"/>
                  <a:pt x="6653" y="13781"/>
                  <a:pt x="6694" y="13240"/>
                </a:cubicBezTo>
                <a:cubicBezTo>
                  <a:pt x="6700" y="13156"/>
                  <a:pt x="6803" y="13149"/>
                  <a:pt x="6885" y="13135"/>
                </a:cubicBezTo>
                <a:cubicBezTo>
                  <a:pt x="7609" y="13015"/>
                  <a:pt x="8215" y="12581"/>
                  <a:pt x="8905" y="12374"/>
                </a:cubicBezTo>
                <a:cubicBezTo>
                  <a:pt x="9513" y="12192"/>
                  <a:pt x="10007" y="11776"/>
                  <a:pt x="10633" y="11554"/>
                </a:cubicBezTo>
                <a:cubicBezTo>
                  <a:pt x="10519" y="11498"/>
                  <a:pt x="10409" y="11477"/>
                  <a:pt x="10302" y="11477"/>
                </a:cubicBezTo>
                <a:cubicBezTo>
                  <a:pt x="10007" y="11477"/>
                  <a:pt x="9739" y="11643"/>
                  <a:pt x="9488" y="11718"/>
                </a:cubicBezTo>
                <a:cubicBezTo>
                  <a:pt x="8584" y="11991"/>
                  <a:pt x="7708" y="12368"/>
                  <a:pt x="6827" y="12721"/>
                </a:cubicBezTo>
                <a:cubicBezTo>
                  <a:pt x="6733" y="12759"/>
                  <a:pt x="6651" y="12777"/>
                  <a:pt x="6581" y="12777"/>
                </a:cubicBezTo>
                <a:cubicBezTo>
                  <a:pt x="6375" y="12777"/>
                  <a:pt x="6273" y="12621"/>
                  <a:pt x="6246" y="12371"/>
                </a:cubicBezTo>
                <a:cubicBezTo>
                  <a:pt x="6220" y="12129"/>
                  <a:pt x="6102" y="11957"/>
                  <a:pt x="5907" y="11892"/>
                </a:cubicBezTo>
                <a:cubicBezTo>
                  <a:pt x="5777" y="11849"/>
                  <a:pt x="5710" y="11806"/>
                  <a:pt x="5705" y="11690"/>
                </a:cubicBezTo>
                <a:cubicBezTo>
                  <a:pt x="5699" y="11563"/>
                  <a:pt x="5841" y="11565"/>
                  <a:pt x="5911" y="11534"/>
                </a:cubicBezTo>
                <a:cubicBezTo>
                  <a:pt x="6463" y="11302"/>
                  <a:pt x="7045" y="11129"/>
                  <a:pt x="7574" y="10855"/>
                </a:cubicBezTo>
                <a:cubicBezTo>
                  <a:pt x="8082" y="10592"/>
                  <a:pt x="8682" y="10652"/>
                  <a:pt x="9169" y="10307"/>
                </a:cubicBezTo>
                <a:lnTo>
                  <a:pt x="9169" y="10307"/>
                </a:lnTo>
                <a:cubicBezTo>
                  <a:pt x="9087" y="10325"/>
                  <a:pt x="9004" y="10331"/>
                  <a:pt x="8922" y="10331"/>
                </a:cubicBezTo>
                <a:cubicBezTo>
                  <a:pt x="8742" y="10331"/>
                  <a:pt x="8562" y="10301"/>
                  <a:pt x="8389" y="10301"/>
                </a:cubicBezTo>
                <a:cubicBezTo>
                  <a:pt x="8290" y="10301"/>
                  <a:pt x="8194" y="10311"/>
                  <a:pt x="8100" y="10341"/>
                </a:cubicBezTo>
                <a:cubicBezTo>
                  <a:pt x="7216" y="10624"/>
                  <a:pt x="6317" y="10867"/>
                  <a:pt x="5462" y="11236"/>
                </a:cubicBezTo>
                <a:cubicBezTo>
                  <a:pt x="5350" y="11284"/>
                  <a:pt x="5239" y="11330"/>
                  <a:pt x="5140" y="11330"/>
                </a:cubicBezTo>
                <a:cubicBezTo>
                  <a:pt x="5027" y="11330"/>
                  <a:pt x="4928" y="11270"/>
                  <a:pt x="4861" y="11085"/>
                </a:cubicBezTo>
                <a:cubicBezTo>
                  <a:pt x="4856" y="11069"/>
                  <a:pt x="4849" y="11055"/>
                  <a:pt x="4839" y="11043"/>
                </a:cubicBezTo>
                <a:cubicBezTo>
                  <a:pt x="4514" y="10706"/>
                  <a:pt x="4524" y="10732"/>
                  <a:pt x="5025" y="10540"/>
                </a:cubicBezTo>
                <a:cubicBezTo>
                  <a:pt x="5499" y="10357"/>
                  <a:pt x="6019" y="10287"/>
                  <a:pt x="6446" y="9987"/>
                </a:cubicBezTo>
                <a:lnTo>
                  <a:pt x="6461" y="10001"/>
                </a:lnTo>
                <a:cubicBezTo>
                  <a:pt x="6379" y="9893"/>
                  <a:pt x="6355" y="9766"/>
                  <a:pt x="6228" y="9766"/>
                </a:cubicBezTo>
                <a:cubicBezTo>
                  <a:pt x="6173" y="9766"/>
                  <a:pt x="6099" y="9790"/>
                  <a:pt x="5992" y="9850"/>
                </a:cubicBezTo>
                <a:cubicBezTo>
                  <a:pt x="5767" y="9974"/>
                  <a:pt x="5455" y="10149"/>
                  <a:pt x="5124" y="10149"/>
                </a:cubicBezTo>
                <a:cubicBezTo>
                  <a:pt x="5069" y="10149"/>
                  <a:pt x="5013" y="10144"/>
                  <a:pt x="4956" y="10133"/>
                </a:cubicBezTo>
                <a:cubicBezTo>
                  <a:pt x="4945" y="10131"/>
                  <a:pt x="4933" y="10130"/>
                  <a:pt x="4921" y="10130"/>
                </a:cubicBezTo>
                <a:cubicBezTo>
                  <a:pt x="4846" y="10130"/>
                  <a:pt x="4757" y="10166"/>
                  <a:pt x="4696" y="10209"/>
                </a:cubicBezTo>
                <a:cubicBezTo>
                  <a:pt x="4557" y="10309"/>
                  <a:pt x="4437" y="10424"/>
                  <a:pt x="4257" y="10424"/>
                </a:cubicBezTo>
                <a:cubicBezTo>
                  <a:pt x="4226" y="10424"/>
                  <a:pt x="4193" y="10421"/>
                  <a:pt x="4158" y="10413"/>
                </a:cubicBezTo>
                <a:cubicBezTo>
                  <a:pt x="3846" y="10347"/>
                  <a:pt x="3619" y="10142"/>
                  <a:pt x="3399" y="9956"/>
                </a:cubicBezTo>
                <a:cubicBezTo>
                  <a:pt x="3150" y="9745"/>
                  <a:pt x="3511" y="9750"/>
                  <a:pt x="3581" y="9672"/>
                </a:cubicBezTo>
                <a:cubicBezTo>
                  <a:pt x="3707" y="9531"/>
                  <a:pt x="4137" y="9609"/>
                  <a:pt x="4027" y="9352"/>
                </a:cubicBezTo>
                <a:cubicBezTo>
                  <a:pt x="4001" y="9290"/>
                  <a:pt x="3958" y="9266"/>
                  <a:pt x="3906" y="9266"/>
                </a:cubicBezTo>
                <a:cubicBezTo>
                  <a:pt x="3776" y="9266"/>
                  <a:pt x="3589" y="9418"/>
                  <a:pt x="3473" y="9493"/>
                </a:cubicBezTo>
                <a:cubicBezTo>
                  <a:pt x="3352" y="9572"/>
                  <a:pt x="3250" y="9603"/>
                  <a:pt x="3158" y="9603"/>
                </a:cubicBezTo>
                <a:cubicBezTo>
                  <a:pt x="2891" y="9603"/>
                  <a:pt x="2724" y="9331"/>
                  <a:pt x="2510" y="9175"/>
                </a:cubicBezTo>
                <a:cubicBezTo>
                  <a:pt x="2327" y="9042"/>
                  <a:pt x="2262" y="8780"/>
                  <a:pt x="1911" y="8696"/>
                </a:cubicBezTo>
                <a:cubicBezTo>
                  <a:pt x="3651" y="8039"/>
                  <a:pt x="5295" y="7378"/>
                  <a:pt x="7020" y="6884"/>
                </a:cubicBezTo>
                <a:cubicBezTo>
                  <a:pt x="6873" y="6803"/>
                  <a:pt x="6800" y="6779"/>
                  <a:pt x="6723" y="6779"/>
                </a:cubicBezTo>
                <a:cubicBezTo>
                  <a:pt x="6644" y="6779"/>
                  <a:pt x="6562" y="6805"/>
                  <a:pt x="6391" y="6823"/>
                </a:cubicBezTo>
                <a:cubicBezTo>
                  <a:pt x="5584" y="6910"/>
                  <a:pt x="4810" y="7151"/>
                  <a:pt x="4058" y="7397"/>
                </a:cubicBezTo>
                <a:cubicBezTo>
                  <a:pt x="3410" y="7608"/>
                  <a:pt x="2711" y="7732"/>
                  <a:pt x="2120" y="8126"/>
                </a:cubicBezTo>
                <a:cubicBezTo>
                  <a:pt x="1978" y="8219"/>
                  <a:pt x="1817" y="8368"/>
                  <a:pt x="1651" y="8368"/>
                </a:cubicBezTo>
                <a:cubicBezTo>
                  <a:pt x="1563" y="8368"/>
                  <a:pt x="1474" y="8327"/>
                  <a:pt x="1384" y="8215"/>
                </a:cubicBezTo>
                <a:cubicBezTo>
                  <a:pt x="1167" y="7940"/>
                  <a:pt x="803" y="7671"/>
                  <a:pt x="1167" y="7238"/>
                </a:cubicBezTo>
                <a:cubicBezTo>
                  <a:pt x="1322" y="7053"/>
                  <a:pt x="1355" y="6831"/>
                  <a:pt x="1651" y="6694"/>
                </a:cubicBezTo>
                <a:cubicBezTo>
                  <a:pt x="2532" y="6282"/>
                  <a:pt x="3471" y="6042"/>
                  <a:pt x="4385" y="5750"/>
                </a:cubicBezTo>
                <a:cubicBezTo>
                  <a:pt x="5270" y="5467"/>
                  <a:pt x="6192" y="5268"/>
                  <a:pt x="7081" y="4980"/>
                </a:cubicBezTo>
                <a:cubicBezTo>
                  <a:pt x="8079" y="4656"/>
                  <a:pt x="9126" y="4542"/>
                  <a:pt x="10121" y="4241"/>
                </a:cubicBezTo>
                <a:cubicBezTo>
                  <a:pt x="11257" y="3896"/>
                  <a:pt x="12416" y="3650"/>
                  <a:pt x="13561" y="3353"/>
                </a:cubicBezTo>
                <a:cubicBezTo>
                  <a:pt x="14295" y="3161"/>
                  <a:pt x="15059" y="3049"/>
                  <a:pt x="15791" y="2866"/>
                </a:cubicBezTo>
                <a:cubicBezTo>
                  <a:pt x="16327" y="2731"/>
                  <a:pt x="16885" y="2618"/>
                  <a:pt x="17417" y="2519"/>
                </a:cubicBezTo>
                <a:cubicBezTo>
                  <a:pt x="18240" y="2366"/>
                  <a:pt x="19064" y="2190"/>
                  <a:pt x="19896" y="2066"/>
                </a:cubicBezTo>
                <a:cubicBezTo>
                  <a:pt x="21314" y="1853"/>
                  <a:pt x="22728" y="1622"/>
                  <a:pt x="24149" y="1426"/>
                </a:cubicBezTo>
                <a:cubicBezTo>
                  <a:pt x="25302" y="1266"/>
                  <a:pt x="26464" y="1134"/>
                  <a:pt x="27613" y="1081"/>
                </a:cubicBezTo>
                <a:cubicBezTo>
                  <a:pt x="29307" y="1006"/>
                  <a:pt x="31009" y="967"/>
                  <a:pt x="32708" y="945"/>
                </a:cubicBezTo>
                <a:cubicBezTo>
                  <a:pt x="32834" y="943"/>
                  <a:pt x="32960" y="942"/>
                  <a:pt x="33085" y="942"/>
                </a:cubicBezTo>
                <a:close/>
                <a:moveTo>
                  <a:pt x="34952" y="1"/>
                </a:moveTo>
                <a:cubicBezTo>
                  <a:pt x="34873" y="1"/>
                  <a:pt x="34796" y="8"/>
                  <a:pt x="34720" y="29"/>
                </a:cubicBezTo>
                <a:cubicBezTo>
                  <a:pt x="34560" y="72"/>
                  <a:pt x="34401" y="87"/>
                  <a:pt x="34243" y="87"/>
                </a:cubicBezTo>
                <a:cubicBezTo>
                  <a:pt x="33952" y="87"/>
                  <a:pt x="33664" y="38"/>
                  <a:pt x="33371" y="38"/>
                </a:cubicBezTo>
                <a:cubicBezTo>
                  <a:pt x="33254" y="38"/>
                  <a:pt x="33136" y="46"/>
                  <a:pt x="33017" y="68"/>
                </a:cubicBezTo>
                <a:cubicBezTo>
                  <a:pt x="32776" y="111"/>
                  <a:pt x="32518" y="125"/>
                  <a:pt x="32257" y="125"/>
                </a:cubicBezTo>
                <a:cubicBezTo>
                  <a:pt x="32021" y="125"/>
                  <a:pt x="31782" y="114"/>
                  <a:pt x="31549" y="102"/>
                </a:cubicBezTo>
                <a:cubicBezTo>
                  <a:pt x="31512" y="100"/>
                  <a:pt x="31475" y="100"/>
                  <a:pt x="31438" y="100"/>
                </a:cubicBezTo>
                <a:cubicBezTo>
                  <a:pt x="31084" y="100"/>
                  <a:pt x="30724" y="171"/>
                  <a:pt x="30374" y="171"/>
                </a:cubicBezTo>
                <a:cubicBezTo>
                  <a:pt x="30273" y="171"/>
                  <a:pt x="30173" y="165"/>
                  <a:pt x="30074" y="150"/>
                </a:cubicBezTo>
                <a:cubicBezTo>
                  <a:pt x="29872" y="118"/>
                  <a:pt x="29671" y="107"/>
                  <a:pt x="29471" y="107"/>
                </a:cubicBezTo>
                <a:cubicBezTo>
                  <a:pt x="29007" y="107"/>
                  <a:pt x="28546" y="168"/>
                  <a:pt x="28089" y="179"/>
                </a:cubicBezTo>
                <a:cubicBezTo>
                  <a:pt x="27488" y="192"/>
                  <a:pt x="26862" y="273"/>
                  <a:pt x="26249" y="337"/>
                </a:cubicBezTo>
                <a:cubicBezTo>
                  <a:pt x="25904" y="373"/>
                  <a:pt x="25567" y="417"/>
                  <a:pt x="25219" y="417"/>
                </a:cubicBezTo>
                <a:cubicBezTo>
                  <a:pt x="25124" y="417"/>
                  <a:pt x="25028" y="414"/>
                  <a:pt x="24931" y="406"/>
                </a:cubicBezTo>
                <a:cubicBezTo>
                  <a:pt x="24910" y="405"/>
                  <a:pt x="24888" y="404"/>
                  <a:pt x="24866" y="404"/>
                </a:cubicBezTo>
                <a:cubicBezTo>
                  <a:pt x="24562" y="404"/>
                  <a:pt x="24225" y="546"/>
                  <a:pt x="23903" y="611"/>
                </a:cubicBezTo>
                <a:cubicBezTo>
                  <a:pt x="23191" y="755"/>
                  <a:pt x="22440" y="636"/>
                  <a:pt x="21757" y="948"/>
                </a:cubicBezTo>
                <a:cubicBezTo>
                  <a:pt x="21585" y="1027"/>
                  <a:pt x="21406" y="1042"/>
                  <a:pt x="21225" y="1042"/>
                </a:cubicBezTo>
                <a:cubicBezTo>
                  <a:pt x="21111" y="1042"/>
                  <a:pt x="20997" y="1036"/>
                  <a:pt x="20883" y="1036"/>
                </a:cubicBezTo>
                <a:cubicBezTo>
                  <a:pt x="20734" y="1036"/>
                  <a:pt x="20586" y="1047"/>
                  <a:pt x="20442" y="1094"/>
                </a:cubicBezTo>
                <a:cubicBezTo>
                  <a:pt x="19531" y="1390"/>
                  <a:pt x="18584" y="1519"/>
                  <a:pt x="17639" y="1633"/>
                </a:cubicBezTo>
                <a:cubicBezTo>
                  <a:pt x="17300" y="1675"/>
                  <a:pt x="16985" y="1842"/>
                  <a:pt x="16625" y="1842"/>
                </a:cubicBezTo>
                <a:cubicBezTo>
                  <a:pt x="16540" y="1842"/>
                  <a:pt x="16453" y="1833"/>
                  <a:pt x="16363" y="1811"/>
                </a:cubicBezTo>
                <a:cubicBezTo>
                  <a:pt x="16355" y="1809"/>
                  <a:pt x="16346" y="1808"/>
                  <a:pt x="16335" y="1808"/>
                </a:cubicBezTo>
                <a:cubicBezTo>
                  <a:pt x="16193" y="1808"/>
                  <a:pt x="15836" y="1983"/>
                  <a:pt x="15590" y="2040"/>
                </a:cubicBezTo>
                <a:cubicBezTo>
                  <a:pt x="14531" y="2291"/>
                  <a:pt x="13464" y="2485"/>
                  <a:pt x="12423" y="2827"/>
                </a:cubicBezTo>
                <a:cubicBezTo>
                  <a:pt x="11687" y="3070"/>
                  <a:pt x="10887" y="3119"/>
                  <a:pt x="10142" y="3341"/>
                </a:cubicBezTo>
                <a:cubicBezTo>
                  <a:pt x="9647" y="3489"/>
                  <a:pt x="9136" y="3543"/>
                  <a:pt x="8643" y="3714"/>
                </a:cubicBezTo>
                <a:cubicBezTo>
                  <a:pt x="7881" y="3979"/>
                  <a:pt x="7091" y="4244"/>
                  <a:pt x="6317" y="4380"/>
                </a:cubicBezTo>
                <a:cubicBezTo>
                  <a:pt x="5755" y="4479"/>
                  <a:pt x="5305" y="4792"/>
                  <a:pt x="4756" y="4869"/>
                </a:cubicBezTo>
                <a:cubicBezTo>
                  <a:pt x="4392" y="4919"/>
                  <a:pt x="4058" y="5152"/>
                  <a:pt x="3699" y="5265"/>
                </a:cubicBezTo>
                <a:cubicBezTo>
                  <a:pt x="3203" y="5421"/>
                  <a:pt x="2706" y="5583"/>
                  <a:pt x="2212" y="5744"/>
                </a:cubicBezTo>
                <a:cubicBezTo>
                  <a:pt x="1377" y="6017"/>
                  <a:pt x="492" y="6268"/>
                  <a:pt x="183" y="7279"/>
                </a:cubicBezTo>
                <a:cubicBezTo>
                  <a:pt x="1" y="7873"/>
                  <a:pt x="302" y="9026"/>
                  <a:pt x="815" y="9244"/>
                </a:cubicBezTo>
                <a:cubicBezTo>
                  <a:pt x="1241" y="9425"/>
                  <a:pt x="1552" y="9735"/>
                  <a:pt x="1892" y="10005"/>
                </a:cubicBezTo>
                <a:cubicBezTo>
                  <a:pt x="2323" y="10347"/>
                  <a:pt x="2614" y="10856"/>
                  <a:pt x="3103" y="11134"/>
                </a:cubicBezTo>
                <a:cubicBezTo>
                  <a:pt x="3402" y="11304"/>
                  <a:pt x="3767" y="11552"/>
                  <a:pt x="3889" y="11751"/>
                </a:cubicBezTo>
                <a:cubicBezTo>
                  <a:pt x="4161" y="12190"/>
                  <a:pt x="4564" y="12300"/>
                  <a:pt x="4942" y="12499"/>
                </a:cubicBezTo>
                <a:cubicBezTo>
                  <a:pt x="5410" y="12747"/>
                  <a:pt x="5533" y="13034"/>
                  <a:pt x="5352" y="13571"/>
                </a:cubicBezTo>
                <a:cubicBezTo>
                  <a:pt x="5287" y="13762"/>
                  <a:pt x="5124" y="14023"/>
                  <a:pt x="5192" y="14133"/>
                </a:cubicBezTo>
                <a:cubicBezTo>
                  <a:pt x="5340" y="14366"/>
                  <a:pt x="5167" y="14478"/>
                  <a:pt x="5076" y="14536"/>
                </a:cubicBezTo>
                <a:cubicBezTo>
                  <a:pt x="4722" y="14765"/>
                  <a:pt x="4624" y="15057"/>
                  <a:pt x="4687" y="15464"/>
                </a:cubicBezTo>
                <a:cubicBezTo>
                  <a:pt x="4711" y="15624"/>
                  <a:pt x="4756" y="15906"/>
                  <a:pt x="4436" y="15906"/>
                </a:cubicBezTo>
                <a:cubicBezTo>
                  <a:pt x="4434" y="15906"/>
                  <a:pt x="4432" y="15906"/>
                  <a:pt x="4430" y="15906"/>
                </a:cubicBezTo>
                <a:cubicBezTo>
                  <a:pt x="4428" y="15906"/>
                  <a:pt x="4426" y="15906"/>
                  <a:pt x="4424" y="15906"/>
                </a:cubicBezTo>
                <a:cubicBezTo>
                  <a:pt x="4284" y="15906"/>
                  <a:pt x="4303" y="15993"/>
                  <a:pt x="4275" y="16083"/>
                </a:cubicBezTo>
                <a:cubicBezTo>
                  <a:pt x="4197" y="16337"/>
                  <a:pt x="4163" y="16643"/>
                  <a:pt x="3995" y="16821"/>
                </a:cubicBezTo>
                <a:cubicBezTo>
                  <a:pt x="3727" y="17110"/>
                  <a:pt x="3663" y="17490"/>
                  <a:pt x="3526" y="17809"/>
                </a:cubicBezTo>
                <a:cubicBezTo>
                  <a:pt x="3297" y="18342"/>
                  <a:pt x="3035" y="18883"/>
                  <a:pt x="2913" y="19454"/>
                </a:cubicBezTo>
                <a:cubicBezTo>
                  <a:pt x="2845" y="19774"/>
                  <a:pt x="2713" y="20051"/>
                  <a:pt x="2599" y="20345"/>
                </a:cubicBezTo>
                <a:cubicBezTo>
                  <a:pt x="2566" y="20432"/>
                  <a:pt x="2323" y="21160"/>
                  <a:pt x="2319" y="21229"/>
                </a:cubicBezTo>
                <a:cubicBezTo>
                  <a:pt x="2295" y="21554"/>
                  <a:pt x="1980" y="21902"/>
                  <a:pt x="2029" y="22083"/>
                </a:cubicBezTo>
                <a:cubicBezTo>
                  <a:pt x="2128" y="22453"/>
                  <a:pt x="1594" y="22653"/>
                  <a:pt x="1881" y="22988"/>
                </a:cubicBezTo>
                <a:cubicBezTo>
                  <a:pt x="1425" y="23319"/>
                  <a:pt x="1879" y="23843"/>
                  <a:pt x="1614" y="24176"/>
                </a:cubicBezTo>
                <a:cubicBezTo>
                  <a:pt x="1691" y="24632"/>
                  <a:pt x="1804" y="25014"/>
                  <a:pt x="2085" y="25360"/>
                </a:cubicBezTo>
                <a:cubicBezTo>
                  <a:pt x="2371" y="25707"/>
                  <a:pt x="2693" y="25868"/>
                  <a:pt x="3062" y="25868"/>
                </a:cubicBezTo>
                <a:cubicBezTo>
                  <a:pt x="3252" y="25868"/>
                  <a:pt x="3455" y="25825"/>
                  <a:pt x="3673" y="25743"/>
                </a:cubicBezTo>
                <a:cubicBezTo>
                  <a:pt x="4530" y="25422"/>
                  <a:pt x="5320" y="24963"/>
                  <a:pt x="6159" y="24605"/>
                </a:cubicBezTo>
                <a:cubicBezTo>
                  <a:pt x="6676" y="24385"/>
                  <a:pt x="7206" y="24138"/>
                  <a:pt x="7683" y="23850"/>
                </a:cubicBezTo>
                <a:cubicBezTo>
                  <a:pt x="8249" y="23511"/>
                  <a:pt x="8875" y="23357"/>
                  <a:pt x="9454" y="23070"/>
                </a:cubicBezTo>
                <a:cubicBezTo>
                  <a:pt x="10196" y="22704"/>
                  <a:pt x="11013" y="22489"/>
                  <a:pt x="11795" y="22204"/>
                </a:cubicBezTo>
                <a:cubicBezTo>
                  <a:pt x="12296" y="22022"/>
                  <a:pt x="12798" y="21843"/>
                  <a:pt x="13291" y="21641"/>
                </a:cubicBezTo>
                <a:cubicBezTo>
                  <a:pt x="13881" y="21400"/>
                  <a:pt x="14524" y="21332"/>
                  <a:pt x="15107" y="21128"/>
                </a:cubicBezTo>
                <a:cubicBezTo>
                  <a:pt x="15846" y="20870"/>
                  <a:pt x="16590" y="20636"/>
                  <a:pt x="17341" y="20428"/>
                </a:cubicBezTo>
                <a:cubicBezTo>
                  <a:pt x="17974" y="20251"/>
                  <a:pt x="18653" y="20221"/>
                  <a:pt x="19272" y="20011"/>
                </a:cubicBezTo>
                <a:cubicBezTo>
                  <a:pt x="19655" y="19880"/>
                  <a:pt x="20094" y="19720"/>
                  <a:pt x="20436" y="19682"/>
                </a:cubicBezTo>
                <a:cubicBezTo>
                  <a:pt x="21077" y="19611"/>
                  <a:pt x="21703" y="19453"/>
                  <a:pt x="22343" y="19390"/>
                </a:cubicBezTo>
                <a:cubicBezTo>
                  <a:pt x="22534" y="19371"/>
                  <a:pt x="22649" y="19215"/>
                  <a:pt x="22872" y="19215"/>
                </a:cubicBezTo>
                <a:cubicBezTo>
                  <a:pt x="22878" y="19215"/>
                  <a:pt x="22885" y="19215"/>
                  <a:pt x="22892" y="19216"/>
                </a:cubicBezTo>
                <a:cubicBezTo>
                  <a:pt x="22928" y="19217"/>
                  <a:pt x="22965" y="19218"/>
                  <a:pt x="23001" y="19218"/>
                </a:cubicBezTo>
                <a:cubicBezTo>
                  <a:pt x="23493" y="19218"/>
                  <a:pt x="23980" y="19081"/>
                  <a:pt x="24479" y="19048"/>
                </a:cubicBezTo>
                <a:cubicBezTo>
                  <a:pt x="25192" y="19001"/>
                  <a:pt x="25906" y="18893"/>
                  <a:pt x="26620" y="18819"/>
                </a:cubicBezTo>
                <a:cubicBezTo>
                  <a:pt x="26655" y="18815"/>
                  <a:pt x="26690" y="18814"/>
                  <a:pt x="26726" y="18814"/>
                </a:cubicBezTo>
                <a:cubicBezTo>
                  <a:pt x="26871" y="18814"/>
                  <a:pt x="27019" y="18838"/>
                  <a:pt x="27157" y="18838"/>
                </a:cubicBezTo>
                <a:cubicBezTo>
                  <a:pt x="27253" y="18838"/>
                  <a:pt x="27344" y="18826"/>
                  <a:pt x="27426" y="18786"/>
                </a:cubicBezTo>
                <a:cubicBezTo>
                  <a:pt x="27816" y="18592"/>
                  <a:pt x="28269" y="18609"/>
                  <a:pt x="28624" y="18599"/>
                </a:cubicBezTo>
                <a:cubicBezTo>
                  <a:pt x="29619" y="18570"/>
                  <a:pt x="30613" y="18478"/>
                  <a:pt x="31606" y="18423"/>
                </a:cubicBezTo>
                <a:cubicBezTo>
                  <a:pt x="31630" y="18422"/>
                  <a:pt x="31653" y="18421"/>
                  <a:pt x="31676" y="18421"/>
                </a:cubicBezTo>
                <a:cubicBezTo>
                  <a:pt x="31971" y="18421"/>
                  <a:pt x="32247" y="18517"/>
                  <a:pt x="32540" y="18517"/>
                </a:cubicBezTo>
                <a:cubicBezTo>
                  <a:pt x="32599" y="18517"/>
                  <a:pt x="32659" y="18513"/>
                  <a:pt x="32720" y="18504"/>
                </a:cubicBezTo>
                <a:cubicBezTo>
                  <a:pt x="32890" y="18478"/>
                  <a:pt x="33049" y="18384"/>
                  <a:pt x="33229" y="18384"/>
                </a:cubicBezTo>
                <a:cubicBezTo>
                  <a:pt x="33269" y="18384"/>
                  <a:pt x="33309" y="18388"/>
                  <a:pt x="33350" y="18399"/>
                </a:cubicBezTo>
                <a:cubicBezTo>
                  <a:pt x="33635" y="18470"/>
                  <a:pt x="33926" y="18493"/>
                  <a:pt x="34216" y="18493"/>
                </a:cubicBezTo>
                <a:cubicBezTo>
                  <a:pt x="34625" y="18493"/>
                  <a:pt x="35035" y="18448"/>
                  <a:pt x="35431" y="18429"/>
                </a:cubicBezTo>
                <a:cubicBezTo>
                  <a:pt x="36126" y="18397"/>
                  <a:pt x="36837" y="18444"/>
                  <a:pt x="37548" y="18319"/>
                </a:cubicBezTo>
                <a:cubicBezTo>
                  <a:pt x="37713" y="18290"/>
                  <a:pt x="37884" y="18281"/>
                  <a:pt x="38058" y="18281"/>
                </a:cubicBezTo>
                <a:cubicBezTo>
                  <a:pt x="38411" y="18281"/>
                  <a:pt x="38778" y="18320"/>
                  <a:pt x="39141" y="18320"/>
                </a:cubicBezTo>
                <a:cubicBezTo>
                  <a:pt x="39201" y="18320"/>
                  <a:pt x="39261" y="18319"/>
                  <a:pt x="39321" y="18317"/>
                </a:cubicBezTo>
                <a:cubicBezTo>
                  <a:pt x="39444" y="18312"/>
                  <a:pt x="39568" y="18309"/>
                  <a:pt x="39692" y="18309"/>
                </a:cubicBezTo>
                <a:cubicBezTo>
                  <a:pt x="40171" y="18309"/>
                  <a:pt x="40651" y="18341"/>
                  <a:pt x="41130" y="18341"/>
                </a:cubicBezTo>
                <a:cubicBezTo>
                  <a:pt x="41500" y="18341"/>
                  <a:pt x="41870" y="18322"/>
                  <a:pt x="42240" y="18256"/>
                </a:cubicBezTo>
                <a:cubicBezTo>
                  <a:pt x="42244" y="18255"/>
                  <a:pt x="42248" y="18255"/>
                  <a:pt x="42253" y="18255"/>
                </a:cubicBezTo>
                <a:cubicBezTo>
                  <a:pt x="42290" y="18255"/>
                  <a:pt x="42333" y="18280"/>
                  <a:pt x="42369" y="18299"/>
                </a:cubicBezTo>
                <a:cubicBezTo>
                  <a:pt x="42586" y="18416"/>
                  <a:pt x="42813" y="18441"/>
                  <a:pt x="43042" y="18441"/>
                </a:cubicBezTo>
                <a:cubicBezTo>
                  <a:pt x="43221" y="18441"/>
                  <a:pt x="43402" y="18426"/>
                  <a:pt x="43582" y="18426"/>
                </a:cubicBezTo>
                <a:cubicBezTo>
                  <a:pt x="43707" y="18426"/>
                  <a:pt x="43832" y="18433"/>
                  <a:pt x="43955" y="18458"/>
                </a:cubicBezTo>
                <a:cubicBezTo>
                  <a:pt x="44227" y="18514"/>
                  <a:pt x="44508" y="18533"/>
                  <a:pt x="44791" y="18533"/>
                </a:cubicBezTo>
                <a:cubicBezTo>
                  <a:pt x="45033" y="18533"/>
                  <a:pt x="45277" y="18519"/>
                  <a:pt x="45516" y="18502"/>
                </a:cubicBezTo>
                <a:cubicBezTo>
                  <a:pt x="45538" y="18501"/>
                  <a:pt x="45559" y="18500"/>
                  <a:pt x="45580" y="18500"/>
                </a:cubicBezTo>
                <a:cubicBezTo>
                  <a:pt x="45932" y="18500"/>
                  <a:pt x="46263" y="18693"/>
                  <a:pt x="46601" y="18693"/>
                </a:cubicBezTo>
                <a:cubicBezTo>
                  <a:pt x="46694" y="18693"/>
                  <a:pt x="46787" y="18679"/>
                  <a:pt x="46881" y="18642"/>
                </a:cubicBezTo>
                <a:cubicBezTo>
                  <a:pt x="46961" y="18610"/>
                  <a:pt x="47038" y="18598"/>
                  <a:pt x="47112" y="18598"/>
                </a:cubicBezTo>
                <a:cubicBezTo>
                  <a:pt x="47331" y="18598"/>
                  <a:pt x="47528" y="18706"/>
                  <a:pt x="47713" y="18748"/>
                </a:cubicBezTo>
                <a:cubicBezTo>
                  <a:pt x="48424" y="18912"/>
                  <a:pt x="49152" y="18951"/>
                  <a:pt x="49864" y="19097"/>
                </a:cubicBezTo>
                <a:cubicBezTo>
                  <a:pt x="50579" y="19244"/>
                  <a:pt x="51340" y="19286"/>
                  <a:pt x="52039" y="19459"/>
                </a:cubicBezTo>
                <a:cubicBezTo>
                  <a:pt x="52720" y="19626"/>
                  <a:pt x="53424" y="19791"/>
                  <a:pt x="54104" y="19998"/>
                </a:cubicBezTo>
                <a:cubicBezTo>
                  <a:pt x="54933" y="20251"/>
                  <a:pt x="55811" y="20376"/>
                  <a:pt x="56661" y="20608"/>
                </a:cubicBezTo>
                <a:cubicBezTo>
                  <a:pt x="57619" y="20868"/>
                  <a:pt x="58582" y="21110"/>
                  <a:pt x="59526" y="21415"/>
                </a:cubicBezTo>
                <a:cubicBezTo>
                  <a:pt x="59836" y="21515"/>
                  <a:pt x="60206" y="21504"/>
                  <a:pt x="60452" y="21645"/>
                </a:cubicBezTo>
                <a:cubicBezTo>
                  <a:pt x="61308" y="22133"/>
                  <a:pt x="62287" y="22292"/>
                  <a:pt x="63151" y="22752"/>
                </a:cubicBezTo>
                <a:cubicBezTo>
                  <a:pt x="63859" y="23130"/>
                  <a:pt x="64670" y="23265"/>
                  <a:pt x="65360" y="23727"/>
                </a:cubicBezTo>
                <a:cubicBezTo>
                  <a:pt x="65906" y="24092"/>
                  <a:pt x="66592" y="24223"/>
                  <a:pt x="67120" y="24658"/>
                </a:cubicBezTo>
                <a:cubicBezTo>
                  <a:pt x="67235" y="24754"/>
                  <a:pt x="67420" y="24836"/>
                  <a:pt x="67569" y="24836"/>
                </a:cubicBezTo>
                <a:cubicBezTo>
                  <a:pt x="67591" y="24836"/>
                  <a:pt x="67613" y="24834"/>
                  <a:pt x="67634" y="24830"/>
                </a:cubicBezTo>
                <a:cubicBezTo>
                  <a:pt x="67718" y="24813"/>
                  <a:pt x="67800" y="24806"/>
                  <a:pt x="67880" y="24806"/>
                </a:cubicBezTo>
                <a:cubicBezTo>
                  <a:pt x="68221" y="24806"/>
                  <a:pt x="68531" y="24939"/>
                  <a:pt x="68799" y="25091"/>
                </a:cubicBezTo>
                <a:cubicBezTo>
                  <a:pt x="68919" y="25159"/>
                  <a:pt x="69025" y="25186"/>
                  <a:pt x="69122" y="25186"/>
                </a:cubicBezTo>
                <a:cubicBezTo>
                  <a:pt x="69313" y="25186"/>
                  <a:pt x="69465" y="25080"/>
                  <a:pt x="69614" y="24977"/>
                </a:cubicBezTo>
                <a:cubicBezTo>
                  <a:pt x="70219" y="24563"/>
                  <a:pt x="70411" y="23856"/>
                  <a:pt x="70100" y="23076"/>
                </a:cubicBezTo>
                <a:cubicBezTo>
                  <a:pt x="70014" y="22861"/>
                  <a:pt x="70128" y="22647"/>
                  <a:pt x="69990" y="22460"/>
                </a:cubicBezTo>
                <a:cubicBezTo>
                  <a:pt x="69542" y="21851"/>
                  <a:pt x="69482" y="21077"/>
                  <a:pt x="69123" y="20415"/>
                </a:cubicBezTo>
                <a:cubicBezTo>
                  <a:pt x="68886" y="19978"/>
                  <a:pt x="68848" y="19415"/>
                  <a:pt x="68591" y="18940"/>
                </a:cubicBezTo>
                <a:cubicBezTo>
                  <a:pt x="68373" y="18532"/>
                  <a:pt x="68287" y="18053"/>
                  <a:pt x="68077" y="17638"/>
                </a:cubicBezTo>
                <a:cubicBezTo>
                  <a:pt x="67855" y="17197"/>
                  <a:pt x="67679" y="16743"/>
                  <a:pt x="67496" y="16286"/>
                </a:cubicBezTo>
                <a:cubicBezTo>
                  <a:pt x="67340" y="15896"/>
                  <a:pt x="67187" y="15464"/>
                  <a:pt x="66929" y="15150"/>
                </a:cubicBezTo>
                <a:cubicBezTo>
                  <a:pt x="66611" y="14761"/>
                  <a:pt x="66497" y="14312"/>
                  <a:pt x="66317" y="13880"/>
                </a:cubicBezTo>
                <a:cubicBezTo>
                  <a:pt x="66252" y="13723"/>
                  <a:pt x="66271" y="13547"/>
                  <a:pt x="66411" y="13404"/>
                </a:cubicBezTo>
                <a:cubicBezTo>
                  <a:pt x="66703" y="13107"/>
                  <a:pt x="66996" y="12813"/>
                  <a:pt x="67268" y="12498"/>
                </a:cubicBezTo>
                <a:cubicBezTo>
                  <a:pt x="67567" y="12150"/>
                  <a:pt x="67900" y="11842"/>
                  <a:pt x="68229" y="11523"/>
                </a:cubicBezTo>
                <a:cubicBezTo>
                  <a:pt x="68562" y="11201"/>
                  <a:pt x="68808" y="10787"/>
                  <a:pt x="69141" y="10462"/>
                </a:cubicBezTo>
                <a:cubicBezTo>
                  <a:pt x="69742" y="9874"/>
                  <a:pt x="70341" y="9296"/>
                  <a:pt x="70865" y="8628"/>
                </a:cubicBezTo>
                <a:cubicBezTo>
                  <a:pt x="71055" y="8387"/>
                  <a:pt x="71183" y="8090"/>
                  <a:pt x="71403" y="7897"/>
                </a:cubicBezTo>
                <a:cubicBezTo>
                  <a:pt x="71728" y="7613"/>
                  <a:pt x="71878" y="7250"/>
                  <a:pt x="72010" y="6875"/>
                </a:cubicBezTo>
                <a:cubicBezTo>
                  <a:pt x="72132" y="6531"/>
                  <a:pt x="71916" y="5855"/>
                  <a:pt x="71665" y="5721"/>
                </a:cubicBezTo>
                <a:cubicBezTo>
                  <a:pt x="71329" y="5543"/>
                  <a:pt x="70978" y="5389"/>
                  <a:pt x="70642" y="5207"/>
                </a:cubicBezTo>
                <a:cubicBezTo>
                  <a:pt x="70301" y="5022"/>
                  <a:pt x="69986" y="4844"/>
                  <a:pt x="69567" y="4801"/>
                </a:cubicBezTo>
                <a:cubicBezTo>
                  <a:pt x="69131" y="4756"/>
                  <a:pt x="68718" y="4492"/>
                  <a:pt x="68291" y="4336"/>
                </a:cubicBezTo>
                <a:cubicBezTo>
                  <a:pt x="67820" y="4161"/>
                  <a:pt x="67286" y="4117"/>
                  <a:pt x="66852" y="3909"/>
                </a:cubicBezTo>
                <a:cubicBezTo>
                  <a:pt x="66145" y="3568"/>
                  <a:pt x="65366" y="3554"/>
                  <a:pt x="64639" y="3305"/>
                </a:cubicBezTo>
                <a:cubicBezTo>
                  <a:pt x="64144" y="3134"/>
                  <a:pt x="63540" y="3018"/>
                  <a:pt x="62960" y="2970"/>
                </a:cubicBezTo>
                <a:cubicBezTo>
                  <a:pt x="62285" y="2912"/>
                  <a:pt x="61646" y="2586"/>
                  <a:pt x="60951" y="2510"/>
                </a:cubicBezTo>
                <a:cubicBezTo>
                  <a:pt x="59888" y="2392"/>
                  <a:pt x="58824" y="2248"/>
                  <a:pt x="57771" y="2052"/>
                </a:cubicBezTo>
                <a:cubicBezTo>
                  <a:pt x="57139" y="1935"/>
                  <a:pt x="56489" y="1953"/>
                  <a:pt x="55866" y="1767"/>
                </a:cubicBezTo>
                <a:cubicBezTo>
                  <a:pt x="55597" y="1688"/>
                  <a:pt x="55321" y="1641"/>
                  <a:pt x="55042" y="1627"/>
                </a:cubicBezTo>
                <a:cubicBezTo>
                  <a:pt x="54460" y="1594"/>
                  <a:pt x="53885" y="1470"/>
                  <a:pt x="53302" y="1406"/>
                </a:cubicBezTo>
                <a:cubicBezTo>
                  <a:pt x="52746" y="1344"/>
                  <a:pt x="52193" y="1211"/>
                  <a:pt x="51631" y="1156"/>
                </a:cubicBezTo>
                <a:cubicBezTo>
                  <a:pt x="51606" y="1153"/>
                  <a:pt x="51582" y="1153"/>
                  <a:pt x="51557" y="1153"/>
                </a:cubicBezTo>
                <a:cubicBezTo>
                  <a:pt x="51493" y="1153"/>
                  <a:pt x="51430" y="1159"/>
                  <a:pt x="51363" y="1159"/>
                </a:cubicBezTo>
                <a:cubicBezTo>
                  <a:pt x="51322" y="1159"/>
                  <a:pt x="51280" y="1157"/>
                  <a:pt x="51236" y="1149"/>
                </a:cubicBezTo>
                <a:cubicBezTo>
                  <a:pt x="50673" y="1051"/>
                  <a:pt x="50099" y="917"/>
                  <a:pt x="49540" y="917"/>
                </a:cubicBezTo>
                <a:cubicBezTo>
                  <a:pt x="48875" y="917"/>
                  <a:pt x="48220" y="831"/>
                  <a:pt x="47576" y="738"/>
                </a:cubicBezTo>
                <a:cubicBezTo>
                  <a:pt x="46464" y="577"/>
                  <a:pt x="45344" y="575"/>
                  <a:pt x="44229" y="476"/>
                </a:cubicBezTo>
                <a:cubicBezTo>
                  <a:pt x="43021" y="369"/>
                  <a:pt x="41793" y="431"/>
                  <a:pt x="40590" y="221"/>
                </a:cubicBezTo>
                <a:cubicBezTo>
                  <a:pt x="40555" y="214"/>
                  <a:pt x="40521" y="212"/>
                  <a:pt x="40488" y="212"/>
                </a:cubicBezTo>
                <a:cubicBezTo>
                  <a:pt x="40289" y="212"/>
                  <a:pt x="40111" y="304"/>
                  <a:pt x="39924" y="304"/>
                </a:cubicBezTo>
                <a:cubicBezTo>
                  <a:pt x="39884" y="304"/>
                  <a:pt x="39843" y="300"/>
                  <a:pt x="39802" y="290"/>
                </a:cubicBezTo>
                <a:cubicBezTo>
                  <a:pt x="39150" y="126"/>
                  <a:pt x="38478" y="223"/>
                  <a:pt x="37816" y="131"/>
                </a:cubicBezTo>
                <a:cubicBezTo>
                  <a:pt x="37455" y="81"/>
                  <a:pt x="37087" y="57"/>
                  <a:pt x="36720" y="57"/>
                </a:cubicBezTo>
                <a:cubicBezTo>
                  <a:pt x="36456" y="57"/>
                  <a:pt x="36194" y="69"/>
                  <a:pt x="35934" y="92"/>
                </a:cubicBezTo>
                <a:cubicBezTo>
                  <a:pt x="35897" y="96"/>
                  <a:pt x="35860" y="97"/>
                  <a:pt x="35823" y="97"/>
                </a:cubicBezTo>
                <a:cubicBezTo>
                  <a:pt x="35523" y="97"/>
                  <a:pt x="35228" y="1"/>
                  <a:pt x="3495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sp>
        <p:nvSpPr>
          <p:cNvPr id="554" name="Google Shape;554;p24"/>
          <p:cNvSpPr txBox="1"/>
          <p:nvPr/>
        </p:nvSpPr>
        <p:spPr>
          <a:xfrm>
            <a:off x="1175588" y="1336863"/>
            <a:ext cx="934200" cy="577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latin typeface="Permanent Marker"/>
                <a:ea typeface="Permanent Marker"/>
                <a:cs typeface="Permanent Marker"/>
                <a:sym typeface="Permanent Marker"/>
              </a:rPr>
              <a:t>01</a:t>
            </a:r>
            <a:endParaRPr sz="2400">
              <a:latin typeface="Permanent Marker"/>
              <a:ea typeface="Permanent Marker"/>
              <a:cs typeface="Permanent Marker"/>
              <a:sym typeface="Permanent Marker"/>
            </a:endParaRPr>
          </a:p>
        </p:txBody>
      </p:sp>
      <p:sp>
        <p:nvSpPr>
          <p:cNvPr id="555" name="Google Shape;555;p24"/>
          <p:cNvSpPr txBox="1"/>
          <p:nvPr/>
        </p:nvSpPr>
        <p:spPr>
          <a:xfrm>
            <a:off x="3969742" y="1229100"/>
            <a:ext cx="934200" cy="577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latin typeface="Permanent Marker"/>
                <a:ea typeface="Permanent Marker"/>
                <a:cs typeface="Permanent Marker"/>
                <a:sym typeface="Permanent Marker"/>
              </a:rPr>
              <a:t>02</a:t>
            </a:r>
            <a:endParaRPr sz="2400">
              <a:latin typeface="Permanent Marker"/>
              <a:ea typeface="Permanent Marker"/>
              <a:cs typeface="Permanent Marker"/>
              <a:sym typeface="Permanent Marker"/>
            </a:endParaRPr>
          </a:p>
        </p:txBody>
      </p:sp>
      <p:sp>
        <p:nvSpPr>
          <p:cNvPr id="556" name="Google Shape;556;p24"/>
          <p:cNvSpPr txBox="1"/>
          <p:nvPr/>
        </p:nvSpPr>
        <p:spPr>
          <a:xfrm>
            <a:off x="6875596" y="1339650"/>
            <a:ext cx="934200" cy="577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latin typeface="Permanent Marker"/>
                <a:ea typeface="Permanent Marker"/>
                <a:cs typeface="Permanent Marker"/>
                <a:sym typeface="Permanent Marker"/>
              </a:rPr>
              <a:t>03</a:t>
            </a:r>
            <a:endParaRPr sz="2400">
              <a:latin typeface="Permanent Marker"/>
              <a:ea typeface="Permanent Marker"/>
              <a:cs typeface="Permanent Marker"/>
              <a:sym typeface="Permanent Marker"/>
            </a:endParaRPr>
          </a:p>
        </p:txBody>
      </p:sp>
      <p:sp>
        <p:nvSpPr>
          <p:cNvPr id="557" name="Google Shape;557;p24"/>
          <p:cNvSpPr/>
          <p:nvPr/>
        </p:nvSpPr>
        <p:spPr>
          <a:xfrm>
            <a:off x="1303000" y="1294988"/>
            <a:ext cx="679403" cy="660921"/>
          </a:xfrm>
          <a:custGeom>
            <a:rect b="b" l="l" r="r" t="t"/>
            <a:pathLst>
              <a:path extrusionOk="0" h="20955" w="21541">
                <a:moveTo>
                  <a:pt x="10380" y="1271"/>
                </a:moveTo>
                <a:cubicBezTo>
                  <a:pt x="10686" y="1271"/>
                  <a:pt x="10990" y="1334"/>
                  <a:pt x="11297" y="1350"/>
                </a:cubicBezTo>
                <a:cubicBezTo>
                  <a:pt x="12423" y="1411"/>
                  <a:pt x="13557" y="1522"/>
                  <a:pt x="14572" y="2027"/>
                </a:cubicBezTo>
                <a:cubicBezTo>
                  <a:pt x="15560" y="2518"/>
                  <a:pt x="16321" y="3332"/>
                  <a:pt x="17086" y="4124"/>
                </a:cubicBezTo>
                <a:cubicBezTo>
                  <a:pt x="17666" y="4726"/>
                  <a:pt x="18177" y="5369"/>
                  <a:pt x="18616" y="6078"/>
                </a:cubicBezTo>
                <a:cubicBezTo>
                  <a:pt x="19101" y="6865"/>
                  <a:pt x="19596" y="7620"/>
                  <a:pt x="19750" y="8581"/>
                </a:cubicBezTo>
                <a:cubicBezTo>
                  <a:pt x="19984" y="10037"/>
                  <a:pt x="19926" y="11472"/>
                  <a:pt x="19568" y="12875"/>
                </a:cubicBezTo>
                <a:cubicBezTo>
                  <a:pt x="19371" y="13651"/>
                  <a:pt x="18939" y="14348"/>
                  <a:pt x="18455" y="15033"/>
                </a:cubicBezTo>
                <a:cubicBezTo>
                  <a:pt x="18082" y="15557"/>
                  <a:pt x="17590" y="16027"/>
                  <a:pt x="17332" y="16647"/>
                </a:cubicBezTo>
                <a:cubicBezTo>
                  <a:pt x="17210" y="16943"/>
                  <a:pt x="16847" y="17036"/>
                  <a:pt x="16614" y="17250"/>
                </a:cubicBezTo>
                <a:cubicBezTo>
                  <a:pt x="15995" y="17816"/>
                  <a:pt x="15281" y="18277"/>
                  <a:pt x="14489" y="18633"/>
                </a:cubicBezTo>
                <a:cubicBezTo>
                  <a:pt x="13772" y="18956"/>
                  <a:pt x="13062" y="19125"/>
                  <a:pt x="12286" y="19223"/>
                </a:cubicBezTo>
                <a:cubicBezTo>
                  <a:pt x="11373" y="19339"/>
                  <a:pt x="10481" y="19499"/>
                  <a:pt x="9544" y="19499"/>
                </a:cubicBezTo>
                <a:cubicBezTo>
                  <a:pt x="9530" y="19499"/>
                  <a:pt x="9516" y="19499"/>
                  <a:pt x="9502" y="19499"/>
                </a:cubicBezTo>
                <a:cubicBezTo>
                  <a:pt x="8528" y="19495"/>
                  <a:pt x="7621" y="19191"/>
                  <a:pt x="6670" y="19111"/>
                </a:cubicBezTo>
                <a:cubicBezTo>
                  <a:pt x="6220" y="19073"/>
                  <a:pt x="5757" y="18589"/>
                  <a:pt x="5403" y="18213"/>
                </a:cubicBezTo>
                <a:cubicBezTo>
                  <a:pt x="4823" y="17598"/>
                  <a:pt x="4264" y="16952"/>
                  <a:pt x="3708" y="16314"/>
                </a:cubicBezTo>
                <a:cubicBezTo>
                  <a:pt x="3264" y="15802"/>
                  <a:pt x="2848" y="15294"/>
                  <a:pt x="2569" y="14698"/>
                </a:cubicBezTo>
                <a:cubicBezTo>
                  <a:pt x="2024" y="13538"/>
                  <a:pt x="1460" y="12373"/>
                  <a:pt x="1384" y="11032"/>
                </a:cubicBezTo>
                <a:cubicBezTo>
                  <a:pt x="1371" y="10207"/>
                  <a:pt x="1572" y="9394"/>
                  <a:pt x="1807" y="8604"/>
                </a:cubicBezTo>
                <a:cubicBezTo>
                  <a:pt x="2086" y="7660"/>
                  <a:pt x="2432" y="6700"/>
                  <a:pt x="3043" y="5933"/>
                </a:cubicBezTo>
                <a:cubicBezTo>
                  <a:pt x="3694" y="5116"/>
                  <a:pt x="4208" y="4176"/>
                  <a:pt x="5135" y="3562"/>
                </a:cubicBezTo>
                <a:cubicBezTo>
                  <a:pt x="5513" y="3311"/>
                  <a:pt x="5827" y="2918"/>
                  <a:pt x="6252" y="2686"/>
                </a:cubicBezTo>
                <a:cubicBezTo>
                  <a:pt x="6882" y="2342"/>
                  <a:pt x="7511" y="2007"/>
                  <a:pt x="8226" y="1848"/>
                </a:cubicBezTo>
                <a:cubicBezTo>
                  <a:pt x="8759" y="1732"/>
                  <a:pt x="9282" y="1574"/>
                  <a:pt x="9791" y="1375"/>
                </a:cubicBezTo>
                <a:cubicBezTo>
                  <a:pt x="9990" y="1296"/>
                  <a:pt x="10185" y="1271"/>
                  <a:pt x="10380" y="1271"/>
                </a:cubicBezTo>
                <a:close/>
                <a:moveTo>
                  <a:pt x="10799" y="1"/>
                </a:moveTo>
                <a:cubicBezTo>
                  <a:pt x="10727" y="1"/>
                  <a:pt x="10655" y="13"/>
                  <a:pt x="10584" y="42"/>
                </a:cubicBezTo>
                <a:cubicBezTo>
                  <a:pt x="10009" y="278"/>
                  <a:pt x="9375" y="91"/>
                  <a:pt x="8808" y="317"/>
                </a:cubicBezTo>
                <a:cubicBezTo>
                  <a:pt x="8754" y="261"/>
                  <a:pt x="8708" y="240"/>
                  <a:pt x="8667" y="240"/>
                </a:cubicBezTo>
                <a:cubicBezTo>
                  <a:pt x="8575" y="240"/>
                  <a:pt x="8504" y="341"/>
                  <a:pt x="8416" y="390"/>
                </a:cubicBezTo>
                <a:cubicBezTo>
                  <a:pt x="8052" y="594"/>
                  <a:pt x="7699" y="853"/>
                  <a:pt x="7306" y="961"/>
                </a:cubicBezTo>
                <a:cubicBezTo>
                  <a:pt x="6103" y="1289"/>
                  <a:pt x="5153" y="2041"/>
                  <a:pt x="4241" y="2808"/>
                </a:cubicBezTo>
                <a:cubicBezTo>
                  <a:pt x="3275" y="3620"/>
                  <a:pt x="2469" y="4600"/>
                  <a:pt x="1773" y="5672"/>
                </a:cubicBezTo>
                <a:cubicBezTo>
                  <a:pt x="1011" y="6846"/>
                  <a:pt x="733" y="8177"/>
                  <a:pt x="353" y="9481"/>
                </a:cubicBezTo>
                <a:cubicBezTo>
                  <a:pt x="1" y="10694"/>
                  <a:pt x="427" y="11817"/>
                  <a:pt x="670" y="12973"/>
                </a:cubicBezTo>
                <a:cubicBezTo>
                  <a:pt x="755" y="13377"/>
                  <a:pt x="957" y="13705"/>
                  <a:pt x="1085" y="14072"/>
                </a:cubicBezTo>
                <a:cubicBezTo>
                  <a:pt x="1301" y="14691"/>
                  <a:pt x="1405" y="15338"/>
                  <a:pt x="1968" y="15786"/>
                </a:cubicBezTo>
                <a:cubicBezTo>
                  <a:pt x="2086" y="15880"/>
                  <a:pt x="2254" y="16065"/>
                  <a:pt x="2223" y="16275"/>
                </a:cubicBezTo>
                <a:cubicBezTo>
                  <a:pt x="2188" y="16525"/>
                  <a:pt x="2279" y="16645"/>
                  <a:pt x="2528" y="16654"/>
                </a:cubicBezTo>
                <a:cubicBezTo>
                  <a:pt x="2795" y="16663"/>
                  <a:pt x="2823" y="16922"/>
                  <a:pt x="2885" y="17076"/>
                </a:cubicBezTo>
                <a:cubicBezTo>
                  <a:pt x="3254" y="17993"/>
                  <a:pt x="3963" y="18664"/>
                  <a:pt x="4684" y="19241"/>
                </a:cubicBezTo>
                <a:cubicBezTo>
                  <a:pt x="5224" y="19675"/>
                  <a:pt x="5899" y="20012"/>
                  <a:pt x="6632" y="20218"/>
                </a:cubicBezTo>
                <a:cubicBezTo>
                  <a:pt x="7431" y="20443"/>
                  <a:pt x="8204" y="20761"/>
                  <a:pt x="9041" y="20827"/>
                </a:cubicBezTo>
                <a:cubicBezTo>
                  <a:pt x="9525" y="20864"/>
                  <a:pt x="10024" y="20954"/>
                  <a:pt x="10505" y="20954"/>
                </a:cubicBezTo>
                <a:cubicBezTo>
                  <a:pt x="10680" y="20954"/>
                  <a:pt x="10852" y="20943"/>
                  <a:pt x="11021" y="20912"/>
                </a:cubicBezTo>
                <a:cubicBezTo>
                  <a:pt x="12688" y="20610"/>
                  <a:pt x="14399" y="20410"/>
                  <a:pt x="15888" y="19478"/>
                </a:cubicBezTo>
                <a:cubicBezTo>
                  <a:pt x="16547" y="19067"/>
                  <a:pt x="17225" y="18662"/>
                  <a:pt x="17756" y="18104"/>
                </a:cubicBezTo>
                <a:cubicBezTo>
                  <a:pt x="18284" y="17549"/>
                  <a:pt x="18700" y="16886"/>
                  <a:pt x="19148" y="16258"/>
                </a:cubicBezTo>
                <a:cubicBezTo>
                  <a:pt x="19286" y="16061"/>
                  <a:pt x="19312" y="15753"/>
                  <a:pt x="19485" y="15619"/>
                </a:cubicBezTo>
                <a:cubicBezTo>
                  <a:pt x="20144" y="15106"/>
                  <a:pt x="20516" y="14343"/>
                  <a:pt x="20738" y="13647"/>
                </a:cubicBezTo>
                <a:cubicBezTo>
                  <a:pt x="21268" y="11996"/>
                  <a:pt x="21541" y="10298"/>
                  <a:pt x="21107" y="8513"/>
                </a:cubicBezTo>
                <a:cubicBezTo>
                  <a:pt x="20928" y="7778"/>
                  <a:pt x="20725" y="7011"/>
                  <a:pt x="20499" y="6310"/>
                </a:cubicBezTo>
                <a:cubicBezTo>
                  <a:pt x="20254" y="5548"/>
                  <a:pt x="19604" y="4869"/>
                  <a:pt x="19087" y="4197"/>
                </a:cubicBezTo>
                <a:cubicBezTo>
                  <a:pt x="18280" y="3147"/>
                  <a:pt x="17121" y="2454"/>
                  <a:pt x="16070" y="1659"/>
                </a:cubicBezTo>
                <a:cubicBezTo>
                  <a:pt x="15430" y="1174"/>
                  <a:pt x="14692" y="917"/>
                  <a:pt x="13946" y="677"/>
                </a:cubicBezTo>
                <a:cubicBezTo>
                  <a:pt x="13430" y="511"/>
                  <a:pt x="12993" y="167"/>
                  <a:pt x="12399" y="156"/>
                </a:cubicBezTo>
                <a:cubicBezTo>
                  <a:pt x="12394" y="156"/>
                  <a:pt x="12390" y="156"/>
                  <a:pt x="12386" y="156"/>
                </a:cubicBezTo>
                <a:cubicBezTo>
                  <a:pt x="12166" y="156"/>
                  <a:pt x="11974" y="273"/>
                  <a:pt x="11741" y="273"/>
                </a:cubicBezTo>
                <a:cubicBezTo>
                  <a:pt x="11665" y="273"/>
                  <a:pt x="11585" y="260"/>
                  <a:pt x="11497" y="227"/>
                </a:cubicBezTo>
                <a:cubicBezTo>
                  <a:pt x="11300" y="151"/>
                  <a:pt x="11052" y="1"/>
                  <a:pt x="1079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sp>
        <p:nvSpPr>
          <p:cNvPr id="558" name="Google Shape;558;p24"/>
          <p:cNvSpPr/>
          <p:nvPr/>
        </p:nvSpPr>
        <p:spPr>
          <a:xfrm>
            <a:off x="4097125" y="1187238"/>
            <a:ext cx="679403" cy="660921"/>
          </a:xfrm>
          <a:custGeom>
            <a:rect b="b" l="l" r="r" t="t"/>
            <a:pathLst>
              <a:path extrusionOk="0" h="20955" w="21541">
                <a:moveTo>
                  <a:pt x="10380" y="1271"/>
                </a:moveTo>
                <a:cubicBezTo>
                  <a:pt x="10686" y="1271"/>
                  <a:pt x="10990" y="1334"/>
                  <a:pt x="11297" y="1350"/>
                </a:cubicBezTo>
                <a:cubicBezTo>
                  <a:pt x="12423" y="1411"/>
                  <a:pt x="13557" y="1522"/>
                  <a:pt x="14572" y="2027"/>
                </a:cubicBezTo>
                <a:cubicBezTo>
                  <a:pt x="15560" y="2518"/>
                  <a:pt x="16321" y="3332"/>
                  <a:pt x="17086" y="4124"/>
                </a:cubicBezTo>
                <a:cubicBezTo>
                  <a:pt x="17666" y="4726"/>
                  <a:pt x="18177" y="5369"/>
                  <a:pt x="18616" y="6078"/>
                </a:cubicBezTo>
                <a:cubicBezTo>
                  <a:pt x="19101" y="6865"/>
                  <a:pt x="19596" y="7620"/>
                  <a:pt x="19750" y="8581"/>
                </a:cubicBezTo>
                <a:cubicBezTo>
                  <a:pt x="19984" y="10037"/>
                  <a:pt x="19926" y="11472"/>
                  <a:pt x="19568" y="12875"/>
                </a:cubicBezTo>
                <a:cubicBezTo>
                  <a:pt x="19371" y="13651"/>
                  <a:pt x="18939" y="14348"/>
                  <a:pt x="18455" y="15033"/>
                </a:cubicBezTo>
                <a:cubicBezTo>
                  <a:pt x="18082" y="15557"/>
                  <a:pt x="17590" y="16027"/>
                  <a:pt x="17332" y="16647"/>
                </a:cubicBezTo>
                <a:cubicBezTo>
                  <a:pt x="17210" y="16943"/>
                  <a:pt x="16847" y="17036"/>
                  <a:pt x="16614" y="17250"/>
                </a:cubicBezTo>
                <a:cubicBezTo>
                  <a:pt x="15995" y="17816"/>
                  <a:pt x="15281" y="18277"/>
                  <a:pt x="14489" y="18633"/>
                </a:cubicBezTo>
                <a:cubicBezTo>
                  <a:pt x="13772" y="18956"/>
                  <a:pt x="13062" y="19125"/>
                  <a:pt x="12286" y="19223"/>
                </a:cubicBezTo>
                <a:cubicBezTo>
                  <a:pt x="11373" y="19339"/>
                  <a:pt x="10481" y="19499"/>
                  <a:pt x="9544" y="19499"/>
                </a:cubicBezTo>
                <a:cubicBezTo>
                  <a:pt x="9530" y="19499"/>
                  <a:pt x="9516" y="19499"/>
                  <a:pt x="9502" y="19499"/>
                </a:cubicBezTo>
                <a:cubicBezTo>
                  <a:pt x="8528" y="19495"/>
                  <a:pt x="7621" y="19191"/>
                  <a:pt x="6670" y="19111"/>
                </a:cubicBezTo>
                <a:cubicBezTo>
                  <a:pt x="6220" y="19073"/>
                  <a:pt x="5757" y="18589"/>
                  <a:pt x="5403" y="18213"/>
                </a:cubicBezTo>
                <a:cubicBezTo>
                  <a:pt x="4823" y="17598"/>
                  <a:pt x="4264" y="16952"/>
                  <a:pt x="3708" y="16314"/>
                </a:cubicBezTo>
                <a:cubicBezTo>
                  <a:pt x="3264" y="15802"/>
                  <a:pt x="2848" y="15294"/>
                  <a:pt x="2569" y="14698"/>
                </a:cubicBezTo>
                <a:cubicBezTo>
                  <a:pt x="2024" y="13538"/>
                  <a:pt x="1460" y="12373"/>
                  <a:pt x="1384" y="11032"/>
                </a:cubicBezTo>
                <a:cubicBezTo>
                  <a:pt x="1371" y="10207"/>
                  <a:pt x="1572" y="9394"/>
                  <a:pt x="1807" y="8604"/>
                </a:cubicBezTo>
                <a:cubicBezTo>
                  <a:pt x="2086" y="7660"/>
                  <a:pt x="2432" y="6700"/>
                  <a:pt x="3043" y="5933"/>
                </a:cubicBezTo>
                <a:cubicBezTo>
                  <a:pt x="3694" y="5116"/>
                  <a:pt x="4208" y="4176"/>
                  <a:pt x="5135" y="3562"/>
                </a:cubicBezTo>
                <a:cubicBezTo>
                  <a:pt x="5513" y="3311"/>
                  <a:pt x="5827" y="2918"/>
                  <a:pt x="6252" y="2686"/>
                </a:cubicBezTo>
                <a:cubicBezTo>
                  <a:pt x="6882" y="2342"/>
                  <a:pt x="7511" y="2007"/>
                  <a:pt x="8226" y="1848"/>
                </a:cubicBezTo>
                <a:cubicBezTo>
                  <a:pt x="8759" y="1732"/>
                  <a:pt x="9282" y="1574"/>
                  <a:pt x="9791" y="1375"/>
                </a:cubicBezTo>
                <a:cubicBezTo>
                  <a:pt x="9990" y="1296"/>
                  <a:pt x="10185" y="1271"/>
                  <a:pt x="10380" y="1271"/>
                </a:cubicBezTo>
                <a:close/>
                <a:moveTo>
                  <a:pt x="10799" y="1"/>
                </a:moveTo>
                <a:cubicBezTo>
                  <a:pt x="10727" y="1"/>
                  <a:pt x="10655" y="13"/>
                  <a:pt x="10584" y="42"/>
                </a:cubicBezTo>
                <a:cubicBezTo>
                  <a:pt x="10009" y="278"/>
                  <a:pt x="9375" y="91"/>
                  <a:pt x="8808" y="317"/>
                </a:cubicBezTo>
                <a:cubicBezTo>
                  <a:pt x="8754" y="261"/>
                  <a:pt x="8708" y="240"/>
                  <a:pt x="8667" y="240"/>
                </a:cubicBezTo>
                <a:cubicBezTo>
                  <a:pt x="8575" y="240"/>
                  <a:pt x="8504" y="341"/>
                  <a:pt x="8416" y="390"/>
                </a:cubicBezTo>
                <a:cubicBezTo>
                  <a:pt x="8052" y="594"/>
                  <a:pt x="7699" y="853"/>
                  <a:pt x="7306" y="961"/>
                </a:cubicBezTo>
                <a:cubicBezTo>
                  <a:pt x="6103" y="1289"/>
                  <a:pt x="5153" y="2041"/>
                  <a:pt x="4241" y="2808"/>
                </a:cubicBezTo>
                <a:cubicBezTo>
                  <a:pt x="3275" y="3620"/>
                  <a:pt x="2469" y="4600"/>
                  <a:pt x="1773" y="5672"/>
                </a:cubicBezTo>
                <a:cubicBezTo>
                  <a:pt x="1011" y="6846"/>
                  <a:pt x="733" y="8177"/>
                  <a:pt x="353" y="9481"/>
                </a:cubicBezTo>
                <a:cubicBezTo>
                  <a:pt x="1" y="10694"/>
                  <a:pt x="427" y="11817"/>
                  <a:pt x="670" y="12973"/>
                </a:cubicBezTo>
                <a:cubicBezTo>
                  <a:pt x="755" y="13377"/>
                  <a:pt x="957" y="13705"/>
                  <a:pt x="1085" y="14072"/>
                </a:cubicBezTo>
                <a:cubicBezTo>
                  <a:pt x="1301" y="14691"/>
                  <a:pt x="1405" y="15338"/>
                  <a:pt x="1968" y="15786"/>
                </a:cubicBezTo>
                <a:cubicBezTo>
                  <a:pt x="2086" y="15880"/>
                  <a:pt x="2254" y="16065"/>
                  <a:pt x="2223" y="16275"/>
                </a:cubicBezTo>
                <a:cubicBezTo>
                  <a:pt x="2188" y="16525"/>
                  <a:pt x="2279" y="16645"/>
                  <a:pt x="2528" y="16654"/>
                </a:cubicBezTo>
                <a:cubicBezTo>
                  <a:pt x="2795" y="16663"/>
                  <a:pt x="2823" y="16922"/>
                  <a:pt x="2885" y="17076"/>
                </a:cubicBezTo>
                <a:cubicBezTo>
                  <a:pt x="3254" y="17993"/>
                  <a:pt x="3963" y="18664"/>
                  <a:pt x="4684" y="19241"/>
                </a:cubicBezTo>
                <a:cubicBezTo>
                  <a:pt x="5224" y="19675"/>
                  <a:pt x="5899" y="20012"/>
                  <a:pt x="6632" y="20218"/>
                </a:cubicBezTo>
                <a:cubicBezTo>
                  <a:pt x="7431" y="20443"/>
                  <a:pt x="8204" y="20761"/>
                  <a:pt x="9041" y="20827"/>
                </a:cubicBezTo>
                <a:cubicBezTo>
                  <a:pt x="9525" y="20864"/>
                  <a:pt x="10024" y="20954"/>
                  <a:pt x="10505" y="20954"/>
                </a:cubicBezTo>
                <a:cubicBezTo>
                  <a:pt x="10680" y="20954"/>
                  <a:pt x="10852" y="20943"/>
                  <a:pt x="11021" y="20912"/>
                </a:cubicBezTo>
                <a:cubicBezTo>
                  <a:pt x="12688" y="20610"/>
                  <a:pt x="14399" y="20410"/>
                  <a:pt x="15888" y="19478"/>
                </a:cubicBezTo>
                <a:cubicBezTo>
                  <a:pt x="16547" y="19067"/>
                  <a:pt x="17225" y="18662"/>
                  <a:pt x="17756" y="18104"/>
                </a:cubicBezTo>
                <a:cubicBezTo>
                  <a:pt x="18284" y="17549"/>
                  <a:pt x="18700" y="16886"/>
                  <a:pt x="19148" y="16258"/>
                </a:cubicBezTo>
                <a:cubicBezTo>
                  <a:pt x="19286" y="16061"/>
                  <a:pt x="19312" y="15753"/>
                  <a:pt x="19485" y="15619"/>
                </a:cubicBezTo>
                <a:cubicBezTo>
                  <a:pt x="20144" y="15106"/>
                  <a:pt x="20516" y="14343"/>
                  <a:pt x="20738" y="13647"/>
                </a:cubicBezTo>
                <a:cubicBezTo>
                  <a:pt x="21268" y="11996"/>
                  <a:pt x="21541" y="10298"/>
                  <a:pt x="21107" y="8513"/>
                </a:cubicBezTo>
                <a:cubicBezTo>
                  <a:pt x="20928" y="7778"/>
                  <a:pt x="20725" y="7011"/>
                  <a:pt x="20499" y="6310"/>
                </a:cubicBezTo>
                <a:cubicBezTo>
                  <a:pt x="20254" y="5548"/>
                  <a:pt x="19604" y="4869"/>
                  <a:pt x="19087" y="4197"/>
                </a:cubicBezTo>
                <a:cubicBezTo>
                  <a:pt x="18280" y="3147"/>
                  <a:pt x="17121" y="2454"/>
                  <a:pt x="16070" y="1659"/>
                </a:cubicBezTo>
                <a:cubicBezTo>
                  <a:pt x="15430" y="1174"/>
                  <a:pt x="14692" y="917"/>
                  <a:pt x="13946" y="677"/>
                </a:cubicBezTo>
                <a:cubicBezTo>
                  <a:pt x="13430" y="511"/>
                  <a:pt x="12993" y="167"/>
                  <a:pt x="12399" y="156"/>
                </a:cubicBezTo>
                <a:cubicBezTo>
                  <a:pt x="12394" y="156"/>
                  <a:pt x="12390" y="156"/>
                  <a:pt x="12386" y="156"/>
                </a:cubicBezTo>
                <a:cubicBezTo>
                  <a:pt x="12166" y="156"/>
                  <a:pt x="11974" y="273"/>
                  <a:pt x="11741" y="273"/>
                </a:cubicBezTo>
                <a:cubicBezTo>
                  <a:pt x="11665" y="273"/>
                  <a:pt x="11585" y="260"/>
                  <a:pt x="11497" y="227"/>
                </a:cubicBezTo>
                <a:cubicBezTo>
                  <a:pt x="11300" y="151"/>
                  <a:pt x="11052" y="1"/>
                  <a:pt x="1079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sp>
        <p:nvSpPr>
          <p:cNvPr id="559" name="Google Shape;559;p24"/>
          <p:cNvSpPr/>
          <p:nvPr/>
        </p:nvSpPr>
        <p:spPr>
          <a:xfrm>
            <a:off x="7002988" y="1297788"/>
            <a:ext cx="679403" cy="660921"/>
          </a:xfrm>
          <a:custGeom>
            <a:rect b="b" l="l" r="r" t="t"/>
            <a:pathLst>
              <a:path extrusionOk="0" h="20955" w="21541">
                <a:moveTo>
                  <a:pt x="10380" y="1271"/>
                </a:moveTo>
                <a:cubicBezTo>
                  <a:pt x="10686" y="1271"/>
                  <a:pt x="10990" y="1334"/>
                  <a:pt x="11297" y="1350"/>
                </a:cubicBezTo>
                <a:cubicBezTo>
                  <a:pt x="12423" y="1411"/>
                  <a:pt x="13557" y="1522"/>
                  <a:pt x="14572" y="2027"/>
                </a:cubicBezTo>
                <a:cubicBezTo>
                  <a:pt x="15560" y="2518"/>
                  <a:pt x="16321" y="3332"/>
                  <a:pt x="17086" y="4124"/>
                </a:cubicBezTo>
                <a:cubicBezTo>
                  <a:pt x="17666" y="4726"/>
                  <a:pt x="18177" y="5369"/>
                  <a:pt x="18616" y="6078"/>
                </a:cubicBezTo>
                <a:cubicBezTo>
                  <a:pt x="19101" y="6865"/>
                  <a:pt x="19596" y="7620"/>
                  <a:pt x="19750" y="8581"/>
                </a:cubicBezTo>
                <a:cubicBezTo>
                  <a:pt x="19984" y="10037"/>
                  <a:pt x="19926" y="11472"/>
                  <a:pt x="19568" y="12875"/>
                </a:cubicBezTo>
                <a:cubicBezTo>
                  <a:pt x="19371" y="13651"/>
                  <a:pt x="18939" y="14348"/>
                  <a:pt x="18455" y="15033"/>
                </a:cubicBezTo>
                <a:cubicBezTo>
                  <a:pt x="18082" y="15557"/>
                  <a:pt x="17590" y="16027"/>
                  <a:pt x="17332" y="16647"/>
                </a:cubicBezTo>
                <a:cubicBezTo>
                  <a:pt x="17210" y="16943"/>
                  <a:pt x="16847" y="17036"/>
                  <a:pt x="16614" y="17250"/>
                </a:cubicBezTo>
                <a:cubicBezTo>
                  <a:pt x="15995" y="17816"/>
                  <a:pt x="15281" y="18277"/>
                  <a:pt x="14489" y="18633"/>
                </a:cubicBezTo>
                <a:cubicBezTo>
                  <a:pt x="13772" y="18956"/>
                  <a:pt x="13062" y="19125"/>
                  <a:pt x="12286" y="19223"/>
                </a:cubicBezTo>
                <a:cubicBezTo>
                  <a:pt x="11373" y="19339"/>
                  <a:pt x="10481" y="19499"/>
                  <a:pt x="9544" y="19499"/>
                </a:cubicBezTo>
                <a:cubicBezTo>
                  <a:pt x="9530" y="19499"/>
                  <a:pt x="9516" y="19499"/>
                  <a:pt x="9502" y="19499"/>
                </a:cubicBezTo>
                <a:cubicBezTo>
                  <a:pt x="8528" y="19495"/>
                  <a:pt x="7621" y="19191"/>
                  <a:pt x="6670" y="19111"/>
                </a:cubicBezTo>
                <a:cubicBezTo>
                  <a:pt x="6220" y="19073"/>
                  <a:pt x="5757" y="18589"/>
                  <a:pt x="5403" y="18213"/>
                </a:cubicBezTo>
                <a:cubicBezTo>
                  <a:pt x="4823" y="17598"/>
                  <a:pt x="4264" y="16952"/>
                  <a:pt x="3708" y="16314"/>
                </a:cubicBezTo>
                <a:cubicBezTo>
                  <a:pt x="3264" y="15802"/>
                  <a:pt x="2848" y="15294"/>
                  <a:pt x="2569" y="14698"/>
                </a:cubicBezTo>
                <a:cubicBezTo>
                  <a:pt x="2024" y="13538"/>
                  <a:pt x="1460" y="12373"/>
                  <a:pt x="1384" y="11032"/>
                </a:cubicBezTo>
                <a:cubicBezTo>
                  <a:pt x="1371" y="10207"/>
                  <a:pt x="1572" y="9394"/>
                  <a:pt x="1807" y="8604"/>
                </a:cubicBezTo>
                <a:cubicBezTo>
                  <a:pt x="2086" y="7660"/>
                  <a:pt x="2432" y="6700"/>
                  <a:pt x="3043" y="5933"/>
                </a:cubicBezTo>
                <a:cubicBezTo>
                  <a:pt x="3694" y="5116"/>
                  <a:pt x="4208" y="4176"/>
                  <a:pt x="5135" y="3562"/>
                </a:cubicBezTo>
                <a:cubicBezTo>
                  <a:pt x="5513" y="3311"/>
                  <a:pt x="5827" y="2918"/>
                  <a:pt x="6252" y="2686"/>
                </a:cubicBezTo>
                <a:cubicBezTo>
                  <a:pt x="6882" y="2342"/>
                  <a:pt x="7511" y="2007"/>
                  <a:pt x="8226" y="1848"/>
                </a:cubicBezTo>
                <a:cubicBezTo>
                  <a:pt x="8759" y="1732"/>
                  <a:pt x="9282" y="1574"/>
                  <a:pt x="9791" y="1375"/>
                </a:cubicBezTo>
                <a:cubicBezTo>
                  <a:pt x="9990" y="1296"/>
                  <a:pt x="10185" y="1271"/>
                  <a:pt x="10380" y="1271"/>
                </a:cubicBezTo>
                <a:close/>
                <a:moveTo>
                  <a:pt x="10799" y="1"/>
                </a:moveTo>
                <a:cubicBezTo>
                  <a:pt x="10727" y="1"/>
                  <a:pt x="10655" y="13"/>
                  <a:pt x="10584" y="42"/>
                </a:cubicBezTo>
                <a:cubicBezTo>
                  <a:pt x="10009" y="278"/>
                  <a:pt x="9375" y="91"/>
                  <a:pt x="8808" y="317"/>
                </a:cubicBezTo>
                <a:cubicBezTo>
                  <a:pt x="8754" y="261"/>
                  <a:pt x="8708" y="240"/>
                  <a:pt x="8667" y="240"/>
                </a:cubicBezTo>
                <a:cubicBezTo>
                  <a:pt x="8575" y="240"/>
                  <a:pt x="8504" y="341"/>
                  <a:pt x="8416" y="390"/>
                </a:cubicBezTo>
                <a:cubicBezTo>
                  <a:pt x="8052" y="594"/>
                  <a:pt x="7699" y="853"/>
                  <a:pt x="7306" y="961"/>
                </a:cubicBezTo>
                <a:cubicBezTo>
                  <a:pt x="6103" y="1289"/>
                  <a:pt x="5153" y="2041"/>
                  <a:pt x="4241" y="2808"/>
                </a:cubicBezTo>
                <a:cubicBezTo>
                  <a:pt x="3275" y="3620"/>
                  <a:pt x="2469" y="4600"/>
                  <a:pt x="1773" y="5672"/>
                </a:cubicBezTo>
                <a:cubicBezTo>
                  <a:pt x="1011" y="6846"/>
                  <a:pt x="733" y="8177"/>
                  <a:pt x="353" y="9481"/>
                </a:cubicBezTo>
                <a:cubicBezTo>
                  <a:pt x="1" y="10694"/>
                  <a:pt x="427" y="11817"/>
                  <a:pt x="670" y="12973"/>
                </a:cubicBezTo>
                <a:cubicBezTo>
                  <a:pt x="755" y="13377"/>
                  <a:pt x="957" y="13705"/>
                  <a:pt x="1085" y="14072"/>
                </a:cubicBezTo>
                <a:cubicBezTo>
                  <a:pt x="1301" y="14691"/>
                  <a:pt x="1405" y="15338"/>
                  <a:pt x="1968" y="15786"/>
                </a:cubicBezTo>
                <a:cubicBezTo>
                  <a:pt x="2086" y="15880"/>
                  <a:pt x="2254" y="16065"/>
                  <a:pt x="2223" y="16275"/>
                </a:cubicBezTo>
                <a:cubicBezTo>
                  <a:pt x="2188" y="16525"/>
                  <a:pt x="2279" y="16645"/>
                  <a:pt x="2528" y="16654"/>
                </a:cubicBezTo>
                <a:cubicBezTo>
                  <a:pt x="2795" y="16663"/>
                  <a:pt x="2823" y="16922"/>
                  <a:pt x="2885" y="17076"/>
                </a:cubicBezTo>
                <a:cubicBezTo>
                  <a:pt x="3254" y="17993"/>
                  <a:pt x="3963" y="18664"/>
                  <a:pt x="4684" y="19241"/>
                </a:cubicBezTo>
                <a:cubicBezTo>
                  <a:pt x="5224" y="19675"/>
                  <a:pt x="5899" y="20012"/>
                  <a:pt x="6632" y="20218"/>
                </a:cubicBezTo>
                <a:cubicBezTo>
                  <a:pt x="7431" y="20443"/>
                  <a:pt x="8204" y="20761"/>
                  <a:pt x="9041" y="20827"/>
                </a:cubicBezTo>
                <a:cubicBezTo>
                  <a:pt x="9525" y="20864"/>
                  <a:pt x="10024" y="20954"/>
                  <a:pt x="10505" y="20954"/>
                </a:cubicBezTo>
                <a:cubicBezTo>
                  <a:pt x="10680" y="20954"/>
                  <a:pt x="10852" y="20943"/>
                  <a:pt x="11021" y="20912"/>
                </a:cubicBezTo>
                <a:cubicBezTo>
                  <a:pt x="12688" y="20610"/>
                  <a:pt x="14399" y="20410"/>
                  <a:pt x="15888" y="19478"/>
                </a:cubicBezTo>
                <a:cubicBezTo>
                  <a:pt x="16547" y="19067"/>
                  <a:pt x="17225" y="18662"/>
                  <a:pt x="17756" y="18104"/>
                </a:cubicBezTo>
                <a:cubicBezTo>
                  <a:pt x="18284" y="17549"/>
                  <a:pt x="18700" y="16886"/>
                  <a:pt x="19148" y="16258"/>
                </a:cubicBezTo>
                <a:cubicBezTo>
                  <a:pt x="19286" y="16061"/>
                  <a:pt x="19312" y="15753"/>
                  <a:pt x="19485" y="15619"/>
                </a:cubicBezTo>
                <a:cubicBezTo>
                  <a:pt x="20144" y="15106"/>
                  <a:pt x="20516" y="14343"/>
                  <a:pt x="20738" y="13647"/>
                </a:cubicBezTo>
                <a:cubicBezTo>
                  <a:pt x="21268" y="11996"/>
                  <a:pt x="21541" y="10298"/>
                  <a:pt x="21107" y="8513"/>
                </a:cubicBezTo>
                <a:cubicBezTo>
                  <a:pt x="20928" y="7778"/>
                  <a:pt x="20725" y="7011"/>
                  <a:pt x="20499" y="6310"/>
                </a:cubicBezTo>
                <a:cubicBezTo>
                  <a:pt x="20254" y="5548"/>
                  <a:pt x="19604" y="4869"/>
                  <a:pt x="19087" y="4197"/>
                </a:cubicBezTo>
                <a:cubicBezTo>
                  <a:pt x="18280" y="3147"/>
                  <a:pt x="17121" y="2454"/>
                  <a:pt x="16070" y="1659"/>
                </a:cubicBezTo>
                <a:cubicBezTo>
                  <a:pt x="15430" y="1174"/>
                  <a:pt x="14692" y="917"/>
                  <a:pt x="13946" y="677"/>
                </a:cubicBezTo>
                <a:cubicBezTo>
                  <a:pt x="13430" y="511"/>
                  <a:pt x="12993" y="167"/>
                  <a:pt x="12399" y="156"/>
                </a:cubicBezTo>
                <a:cubicBezTo>
                  <a:pt x="12394" y="156"/>
                  <a:pt x="12390" y="156"/>
                  <a:pt x="12386" y="156"/>
                </a:cubicBezTo>
                <a:cubicBezTo>
                  <a:pt x="12166" y="156"/>
                  <a:pt x="11974" y="273"/>
                  <a:pt x="11741" y="273"/>
                </a:cubicBezTo>
                <a:cubicBezTo>
                  <a:pt x="11665" y="273"/>
                  <a:pt x="11585" y="260"/>
                  <a:pt x="11497" y="227"/>
                </a:cubicBezTo>
                <a:cubicBezTo>
                  <a:pt x="11300" y="151"/>
                  <a:pt x="11052" y="1"/>
                  <a:pt x="1079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C2B3F"/>
              </a:solidFill>
            </a:endParaRPr>
          </a:p>
        </p:txBody>
      </p:sp>
      <p:grpSp>
        <p:nvGrpSpPr>
          <p:cNvPr id="560" name="Google Shape;560;p24"/>
          <p:cNvGrpSpPr/>
          <p:nvPr/>
        </p:nvGrpSpPr>
        <p:grpSpPr>
          <a:xfrm>
            <a:off x="1533238" y="2005750"/>
            <a:ext cx="218918" cy="577215"/>
            <a:chOff x="3270375" y="3436275"/>
            <a:chExt cx="218918" cy="577215"/>
          </a:xfrm>
        </p:grpSpPr>
        <p:sp>
          <p:nvSpPr>
            <p:cNvPr id="561" name="Google Shape;561;p24"/>
            <p:cNvSpPr/>
            <p:nvPr/>
          </p:nvSpPr>
          <p:spPr>
            <a:xfrm>
              <a:off x="3270375" y="3436275"/>
              <a:ext cx="218918" cy="577215"/>
            </a:xfrm>
            <a:custGeom>
              <a:rect b="b" l="l" r="r" t="t"/>
              <a:pathLst>
                <a:path extrusionOk="0" h="39434" w="14956">
                  <a:moveTo>
                    <a:pt x="5006" y="1930"/>
                  </a:moveTo>
                  <a:lnTo>
                    <a:pt x="5006" y="1931"/>
                  </a:lnTo>
                  <a:cubicBezTo>
                    <a:pt x="5256" y="2638"/>
                    <a:pt x="5658" y="3258"/>
                    <a:pt x="5824" y="3950"/>
                  </a:cubicBezTo>
                  <a:cubicBezTo>
                    <a:pt x="5971" y="4557"/>
                    <a:pt x="6397" y="4810"/>
                    <a:pt x="6833" y="4810"/>
                  </a:cubicBezTo>
                  <a:cubicBezTo>
                    <a:pt x="7138" y="4810"/>
                    <a:pt x="7449" y="4686"/>
                    <a:pt x="7673" y="4472"/>
                  </a:cubicBezTo>
                  <a:cubicBezTo>
                    <a:pt x="8319" y="3855"/>
                    <a:pt x="9163" y="3816"/>
                    <a:pt x="9944" y="3626"/>
                  </a:cubicBezTo>
                  <a:cubicBezTo>
                    <a:pt x="10118" y="3583"/>
                    <a:pt x="10268" y="3421"/>
                    <a:pt x="10478" y="3421"/>
                  </a:cubicBezTo>
                  <a:cubicBezTo>
                    <a:pt x="10537" y="3421"/>
                    <a:pt x="10600" y="3433"/>
                    <a:pt x="10670" y="3465"/>
                  </a:cubicBezTo>
                  <a:cubicBezTo>
                    <a:pt x="10429" y="4028"/>
                    <a:pt x="10213" y="4615"/>
                    <a:pt x="9932" y="5172"/>
                  </a:cubicBezTo>
                  <a:cubicBezTo>
                    <a:pt x="9216" y="6594"/>
                    <a:pt x="8813" y="8123"/>
                    <a:pt x="8199" y="9577"/>
                  </a:cubicBezTo>
                  <a:cubicBezTo>
                    <a:pt x="7821" y="10469"/>
                    <a:pt x="7713" y="11424"/>
                    <a:pt x="7407" y="12335"/>
                  </a:cubicBezTo>
                  <a:cubicBezTo>
                    <a:pt x="7184" y="12992"/>
                    <a:pt x="7310" y="13746"/>
                    <a:pt x="7204" y="14446"/>
                  </a:cubicBezTo>
                  <a:cubicBezTo>
                    <a:pt x="7054" y="15437"/>
                    <a:pt x="7006" y="16439"/>
                    <a:pt x="7060" y="17439"/>
                  </a:cubicBezTo>
                  <a:cubicBezTo>
                    <a:pt x="7126" y="18636"/>
                    <a:pt x="6919" y="19837"/>
                    <a:pt x="7204" y="21038"/>
                  </a:cubicBezTo>
                  <a:cubicBezTo>
                    <a:pt x="7303" y="21458"/>
                    <a:pt x="7381" y="21930"/>
                    <a:pt x="7377" y="22373"/>
                  </a:cubicBezTo>
                  <a:cubicBezTo>
                    <a:pt x="7371" y="23073"/>
                    <a:pt x="7701" y="23695"/>
                    <a:pt x="7802" y="24372"/>
                  </a:cubicBezTo>
                  <a:cubicBezTo>
                    <a:pt x="7979" y="25565"/>
                    <a:pt x="8288" y="26757"/>
                    <a:pt x="8812" y="27877"/>
                  </a:cubicBezTo>
                  <a:cubicBezTo>
                    <a:pt x="9314" y="28948"/>
                    <a:pt x="9759" y="30045"/>
                    <a:pt x="10482" y="31015"/>
                  </a:cubicBezTo>
                  <a:cubicBezTo>
                    <a:pt x="10683" y="31286"/>
                    <a:pt x="10867" y="31428"/>
                    <a:pt x="11061" y="31428"/>
                  </a:cubicBezTo>
                  <a:cubicBezTo>
                    <a:pt x="11231" y="31428"/>
                    <a:pt x="11409" y="31318"/>
                    <a:pt x="11613" y="31093"/>
                  </a:cubicBezTo>
                  <a:cubicBezTo>
                    <a:pt x="11924" y="30747"/>
                    <a:pt x="12361" y="30632"/>
                    <a:pt x="12767" y="30494"/>
                  </a:cubicBezTo>
                  <a:cubicBezTo>
                    <a:pt x="12840" y="30469"/>
                    <a:pt x="12909" y="30458"/>
                    <a:pt x="12974" y="30458"/>
                  </a:cubicBezTo>
                  <a:cubicBezTo>
                    <a:pt x="13252" y="30458"/>
                    <a:pt x="13433" y="30678"/>
                    <a:pt x="13433" y="30998"/>
                  </a:cubicBezTo>
                  <a:cubicBezTo>
                    <a:pt x="13433" y="31950"/>
                    <a:pt x="13460" y="32906"/>
                    <a:pt x="13369" y="33853"/>
                  </a:cubicBezTo>
                  <a:cubicBezTo>
                    <a:pt x="13237" y="35219"/>
                    <a:pt x="12868" y="36543"/>
                    <a:pt x="12355" y="37828"/>
                  </a:cubicBezTo>
                  <a:cubicBezTo>
                    <a:pt x="12299" y="37970"/>
                    <a:pt x="12273" y="38090"/>
                    <a:pt x="12085" y="38104"/>
                  </a:cubicBezTo>
                  <a:cubicBezTo>
                    <a:pt x="11730" y="38131"/>
                    <a:pt x="11359" y="38229"/>
                    <a:pt x="11012" y="38229"/>
                  </a:cubicBezTo>
                  <a:cubicBezTo>
                    <a:pt x="10910" y="38229"/>
                    <a:pt x="10811" y="38220"/>
                    <a:pt x="10714" y="38199"/>
                  </a:cubicBezTo>
                  <a:cubicBezTo>
                    <a:pt x="9313" y="37891"/>
                    <a:pt x="7873" y="37706"/>
                    <a:pt x="6527" y="37217"/>
                  </a:cubicBezTo>
                  <a:cubicBezTo>
                    <a:pt x="5868" y="36978"/>
                    <a:pt x="5153" y="36791"/>
                    <a:pt x="4614" y="36306"/>
                  </a:cubicBezTo>
                  <a:cubicBezTo>
                    <a:pt x="4296" y="36022"/>
                    <a:pt x="4156" y="35784"/>
                    <a:pt x="4614" y="35462"/>
                  </a:cubicBezTo>
                  <a:cubicBezTo>
                    <a:pt x="5181" y="35063"/>
                    <a:pt x="5573" y="34467"/>
                    <a:pt x="6206" y="34131"/>
                  </a:cubicBezTo>
                  <a:cubicBezTo>
                    <a:pt x="6333" y="34063"/>
                    <a:pt x="6438" y="33998"/>
                    <a:pt x="6340" y="33863"/>
                  </a:cubicBezTo>
                  <a:cubicBezTo>
                    <a:pt x="6101" y="33524"/>
                    <a:pt x="6066" y="33127"/>
                    <a:pt x="5933" y="32767"/>
                  </a:cubicBezTo>
                  <a:cubicBezTo>
                    <a:pt x="5769" y="32323"/>
                    <a:pt x="5664" y="31818"/>
                    <a:pt x="5392" y="31436"/>
                  </a:cubicBezTo>
                  <a:cubicBezTo>
                    <a:pt x="4882" y="30720"/>
                    <a:pt x="4675" y="29901"/>
                    <a:pt x="4328" y="29133"/>
                  </a:cubicBezTo>
                  <a:cubicBezTo>
                    <a:pt x="3817" y="27997"/>
                    <a:pt x="3460" y="26803"/>
                    <a:pt x="3025" y="25638"/>
                  </a:cubicBezTo>
                  <a:cubicBezTo>
                    <a:pt x="2588" y="24465"/>
                    <a:pt x="2214" y="23281"/>
                    <a:pt x="1944" y="22069"/>
                  </a:cubicBezTo>
                  <a:cubicBezTo>
                    <a:pt x="1666" y="20820"/>
                    <a:pt x="1457" y="19561"/>
                    <a:pt x="1379" y="18278"/>
                  </a:cubicBezTo>
                  <a:cubicBezTo>
                    <a:pt x="1296" y="16911"/>
                    <a:pt x="1233" y="15546"/>
                    <a:pt x="1379" y="14187"/>
                  </a:cubicBezTo>
                  <a:cubicBezTo>
                    <a:pt x="1454" y="13484"/>
                    <a:pt x="1617" y="12782"/>
                    <a:pt x="1706" y="12083"/>
                  </a:cubicBezTo>
                  <a:cubicBezTo>
                    <a:pt x="1839" y="11030"/>
                    <a:pt x="2018" y="9989"/>
                    <a:pt x="2287" y="8969"/>
                  </a:cubicBezTo>
                  <a:cubicBezTo>
                    <a:pt x="2634" y="7649"/>
                    <a:pt x="3027" y="6344"/>
                    <a:pt x="3598" y="5078"/>
                  </a:cubicBezTo>
                  <a:cubicBezTo>
                    <a:pt x="4003" y="4180"/>
                    <a:pt x="4528" y="3317"/>
                    <a:pt x="4778" y="2353"/>
                  </a:cubicBezTo>
                  <a:cubicBezTo>
                    <a:pt x="4818" y="2204"/>
                    <a:pt x="4929" y="2071"/>
                    <a:pt x="5006" y="1930"/>
                  </a:cubicBezTo>
                  <a:close/>
                  <a:moveTo>
                    <a:pt x="5247" y="1"/>
                  </a:moveTo>
                  <a:cubicBezTo>
                    <a:pt x="5196" y="1"/>
                    <a:pt x="5141" y="18"/>
                    <a:pt x="5080" y="59"/>
                  </a:cubicBezTo>
                  <a:cubicBezTo>
                    <a:pt x="4765" y="270"/>
                    <a:pt x="4406" y="440"/>
                    <a:pt x="4248" y="822"/>
                  </a:cubicBezTo>
                  <a:cubicBezTo>
                    <a:pt x="4007" y="1412"/>
                    <a:pt x="3605" y="1925"/>
                    <a:pt x="3308" y="2493"/>
                  </a:cubicBezTo>
                  <a:cubicBezTo>
                    <a:pt x="2962" y="3155"/>
                    <a:pt x="2699" y="3847"/>
                    <a:pt x="2364" y="4513"/>
                  </a:cubicBezTo>
                  <a:cubicBezTo>
                    <a:pt x="1934" y="5365"/>
                    <a:pt x="1729" y="6281"/>
                    <a:pt x="1556" y="7214"/>
                  </a:cubicBezTo>
                  <a:cubicBezTo>
                    <a:pt x="1382" y="8142"/>
                    <a:pt x="1020" y="9023"/>
                    <a:pt x="883" y="9980"/>
                  </a:cubicBezTo>
                  <a:cubicBezTo>
                    <a:pt x="679" y="11392"/>
                    <a:pt x="327" y="12782"/>
                    <a:pt x="256" y="14219"/>
                  </a:cubicBezTo>
                  <a:cubicBezTo>
                    <a:pt x="207" y="15215"/>
                    <a:pt x="170" y="16213"/>
                    <a:pt x="124" y="17210"/>
                  </a:cubicBezTo>
                  <a:cubicBezTo>
                    <a:pt x="113" y="17475"/>
                    <a:pt x="309" y="17693"/>
                    <a:pt x="235" y="17973"/>
                  </a:cubicBezTo>
                  <a:cubicBezTo>
                    <a:pt x="1" y="18856"/>
                    <a:pt x="395" y="19707"/>
                    <a:pt x="442" y="20578"/>
                  </a:cubicBezTo>
                  <a:cubicBezTo>
                    <a:pt x="476" y="21233"/>
                    <a:pt x="635" y="21888"/>
                    <a:pt x="724" y="22532"/>
                  </a:cubicBezTo>
                  <a:cubicBezTo>
                    <a:pt x="819" y="23229"/>
                    <a:pt x="958" y="23935"/>
                    <a:pt x="1160" y="24582"/>
                  </a:cubicBezTo>
                  <a:cubicBezTo>
                    <a:pt x="1448" y="25511"/>
                    <a:pt x="1763" y="26439"/>
                    <a:pt x="2093" y="27359"/>
                  </a:cubicBezTo>
                  <a:cubicBezTo>
                    <a:pt x="2231" y="27745"/>
                    <a:pt x="2290" y="28162"/>
                    <a:pt x="2452" y="28520"/>
                  </a:cubicBezTo>
                  <a:cubicBezTo>
                    <a:pt x="2757" y="29190"/>
                    <a:pt x="2986" y="29890"/>
                    <a:pt x="3400" y="30529"/>
                  </a:cubicBezTo>
                  <a:cubicBezTo>
                    <a:pt x="3925" y="31338"/>
                    <a:pt x="4196" y="32309"/>
                    <a:pt x="4888" y="33006"/>
                  </a:cubicBezTo>
                  <a:cubicBezTo>
                    <a:pt x="5378" y="33499"/>
                    <a:pt x="5208" y="33681"/>
                    <a:pt x="4763" y="34014"/>
                  </a:cubicBezTo>
                  <a:cubicBezTo>
                    <a:pt x="4262" y="34389"/>
                    <a:pt x="3617" y="34645"/>
                    <a:pt x="3323" y="35216"/>
                  </a:cubicBezTo>
                  <a:cubicBezTo>
                    <a:pt x="2746" y="36333"/>
                    <a:pt x="3372" y="37232"/>
                    <a:pt x="4575" y="37692"/>
                  </a:cubicBezTo>
                  <a:cubicBezTo>
                    <a:pt x="5150" y="37912"/>
                    <a:pt x="5765" y="38066"/>
                    <a:pt x="6325" y="38291"/>
                  </a:cubicBezTo>
                  <a:cubicBezTo>
                    <a:pt x="7219" y="38649"/>
                    <a:pt x="9523" y="39433"/>
                    <a:pt x="11215" y="39433"/>
                  </a:cubicBezTo>
                  <a:cubicBezTo>
                    <a:pt x="11277" y="39433"/>
                    <a:pt x="11338" y="39432"/>
                    <a:pt x="11398" y="39430"/>
                  </a:cubicBezTo>
                  <a:cubicBezTo>
                    <a:pt x="11987" y="39408"/>
                    <a:pt x="12489" y="39280"/>
                    <a:pt x="12809" y="38988"/>
                  </a:cubicBezTo>
                  <a:cubicBezTo>
                    <a:pt x="13687" y="38186"/>
                    <a:pt x="14348" y="36173"/>
                    <a:pt x="14503" y="35024"/>
                  </a:cubicBezTo>
                  <a:cubicBezTo>
                    <a:pt x="14735" y="33320"/>
                    <a:pt x="14955" y="31600"/>
                    <a:pt x="14635" y="29867"/>
                  </a:cubicBezTo>
                  <a:cubicBezTo>
                    <a:pt x="14547" y="29393"/>
                    <a:pt x="14291" y="29052"/>
                    <a:pt x="13906" y="28907"/>
                  </a:cubicBezTo>
                  <a:cubicBezTo>
                    <a:pt x="13762" y="28852"/>
                    <a:pt x="13613" y="28827"/>
                    <a:pt x="13466" y="28827"/>
                  </a:cubicBezTo>
                  <a:cubicBezTo>
                    <a:pt x="13081" y="28827"/>
                    <a:pt x="12708" y="29003"/>
                    <a:pt x="12477" y="29299"/>
                  </a:cubicBezTo>
                  <a:cubicBezTo>
                    <a:pt x="12230" y="29615"/>
                    <a:pt x="11781" y="29587"/>
                    <a:pt x="11593" y="29944"/>
                  </a:cubicBezTo>
                  <a:cubicBezTo>
                    <a:pt x="11571" y="29986"/>
                    <a:pt x="11529" y="30003"/>
                    <a:pt x="11481" y="30003"/>
                  </a:cubicBezTo>
                  <a:cubicBezTo>
                    <a:pt x="11378" y="30003"/>
                    <a:pt x="11248" y="29922"/>
                    <a:pt x="11234" y="29840"/>
                  </a:cubicBezTo>
                  <a:cubicBezTo>
                    <a:pt x="11126" y="29207"/>
                    <a:pt x="10546" y="28826"/>
                    <a:pt x="10333" y="28244"/>
                  </a:cubicBezTo>
                  <a:cubicBezTo>
                    <a:pt x="9975" y="27270"/>
                    <a:pt x="9567" y="26321"/>
                    <a:pt x="9273" y="25318"/>
                  </a:cubicBezTo>
                  <a:cubicBezTo>
                    <a:pt x="8954" y="24225"/>
                    <a:pt x="8824" y="23110"/>
                    <a:pt x="8534" y="22020"/>
                  </a:cubicBezTo>
                  <a:cubicBezTo>
                    <a:pt x="8308" y="21170"/>
                    <a:pt x="8439" y="20280"/>
                    <a:pt x="8298" y="19443"/>
                  </a:cubicBezTo>
                  <a:cubicBezTo>
                    <a:pt x="8073" y="18105"/>
                    <a:pt x="8290" y="16802"/>
                    <a:pt x="8310" y="15487"/>
                  </a:cubicBezTo>
                  <a:cubicBezTo>
                    <a:pt x="8332" y="14114"/>
                    <a:pt x="8629" y="12763"/>
                    <a:pt x="8874" y="11414"/>
                  </a:cubicBezTo>
                  <a:cubicBezTo>
                    <a:pt x="9017" y="10627"/>
                    <a:pt x="9194" y="9820"/>
                    <a:pt x="9544" y="9103"/>
                  </a:cubicBezTo>
                  <a:cubicBezTo>
                    <a:pt x="9886" y="8399"/>
                    <a:pt x="10125" y="7667"/>
                    <a:pt x="10421" y="6951"/>
                  </a:cubicBezTo>
                  <a:cubicBezTo>
                    <a:pt x="10944" y="5686"/>
                    <a:pt x="11428" y="4405"/>
                    <a:pt x="11978" y="3151"/>
                  </a:cubicBezTo>
                  <a:cubicBezTo>
                    <a:pt x="12187" y="2673"/>
                    <a:pt x="11919" y="1970"/>
                    <a:pt x="11440" y="1970"/>
                  </a:cubicBezTo>
                  <a:cubicBezTo>
                    <a:pt x="11406" y="1970"/>
                    <a:pt x="11370" y="1973"/>
                    <a:pt x="11334" y="1981"/>
                  </a:cubicBezTo>
                  <a:cubicBezTo>
                    <a:pt x="10129" y="2230"/>
                    <a:pt x="8904" y="2522"/>
                    <a:pt x="7791" y="3008"/>
                  </a:cubicBezTo>
                  <a:cubicBezTo>
                    <a:pt x="7431" y="3165"/>
                    <a:pt x="7230" y="3268"/>
                    <a:pt x="7093" y="3268"/>
                  </a:cubicBezTo>
                  <a:cubicBezTo>
                    <a:pt x="6912" y="3268"/>
                    <a:pt x="6842" y="3090"/>
                    <a:pt x="6669" y="2622"/>
                  </a:cubicBezTo>
                  <a:cubicBezTo>
                    <a:pt x="6369" y="1812"/>
                    <a:pt x="6227" y="927"/>
                    <a:pt x="5599" y="236"/>
                  </a:cubicBezTo>
                  <a:cubicBezTo>
                    <a:pt x="5486" y="112"/>
                    <a:pt x="5378" y="1"/>
                    <a:pt x="5247" y="1"/>
                  </a:cubicBezTo>
                  <a:close/>
                </a:path>
              </a:pathLst>
            </a:custGeom>
            <a:solidFill>
              <a:srgbClr val="CC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2" name="Google Shape;562;p24"/>
            <p:cNvSpPr/>
            <p:nvPr/>
          </p:nvSpPr>
          <p:spPr>
            <a:xfrm>
              <a:off x="3288423" y="3464525"/>
              <a:ext cx="178987" cy="531341"/>
            </a:xfrm>
            <a:custGeom>
              <a:rect b="b" l="l" r="r" t="t"/>
              <a:pathLst>
                <a:path extrusionOk="0" h="36300" w="12228">
                  <a:moveTo>
                    <a:pt x="3773" y="1"/>
                  </a:moveTo>
                  <a:cubicBezTo>
                    <a:pt x="3696" y="141"/>
                    <a:pt x="3585" y="274"/>
                    <a:pt x="3545" y="425"/>
                  </a:cubicBezTo>
                  <a:cubicBezTo>
                    <a:pt x="3295" y="1387"/>
                    <a:pt x="2770" y="2250"/>
                    <a:pt x="2365" y="3148"/>
                  </a:cubicBezTo>
                  <a:cubicBezTo>
                    <a:pt x="1794" y="4416"/>
                    <a:pt x="1401" y="5720"/>
                    <a:pt x="1054" y="7039"/>
                  </a:cubicBezTo>
                  <a:cubicBezTo>
                    <a:pt x="785" y="8059"/>
                    <a:pt x="606" y="9100"/>
                    <a:pt x="473" y="10153"/>
                  </a:cubicBezTo>
                  <a:cubicBezTo>
                    <a:pt x="384" y="10853"/>
                    <a:pt x="221" y="11555"/>
                    <a:pt x="146" y="12257"/>
                  </a:cubicBezTo>
                  <a:cubicBezTo>
                    <a:pt x="0" y="13616"/>
                    <a:pt x="63" y="14981"/>
                    <a:pt x="146" y="16348"/>
                  </a:cubicBezTo>
                  <a:cubicBezTo>
                    <a:pt x="224" y="17632"/>
                    <a:pt x="433" y="18890"/>
                    <a:pt x="711" y="20140"/>
                  </a:cubicBezTo>
                  <a:cubicBezTo>
                    <a:pt x="981" y="21352"/>
                    <a:pt x="1355" y="22535"/>
                    <a:pt x="1792" y="23709"/>
                  </a:cubicBezTo>
                  <a:cubicBezTo>
                    <a:pt x="2227" y="24873"/>
                    <a:pt x="2584" y="26067"/>
                    <a:pt x="3095" y="27203"/>
                  </a:cubicBezTo>
                  <a:cubicBezTo>
                    <a:pt x="3442" y="27971"/>
                    <a:pt x="3649" y="28790"/>
                    <a:pt x="4159" y="29506"/>
                  </a:cubicBezTo>
                  <a:cubicBezTo>
                    <a:pt x="4431" y="29889"/>
                    <a:pt x="4536" y="30393"/>
                    <a:pt x="4700" y="30837"/>
                  </a:cubicBezTo>
                  <a:cubicBezTo>
                    <a:pt x="4833" y="31197"/>
                    <a:pt x="4868" y="31594"/>
                    <a:pt x="5107" y="31933"/>
                  </a:cubicBezTo>
                  <a:cubicBezTo>
                    <a:pt x="5205" y="32069"/>
                    <a:pt x="5100" y="32133"/>
                    <a:pt x="4973" y="32201"/>
                  </a:cubicBezTo>
                  <a:cubicBezTo>
                    <a:pt x="4340" y="32537"/>
                    <a:pt x="3948" y="33134"/>
                    <a:pt x="3381" y="33532"/>
                  </a:cubicBezTo>
                  <a:cubicBezTo>
                    <a:pt x="2923" y="33854"/>
                    <a:pt x="3063" y="34092"/>
                    <a:pt x="3381" y="34376"/>
                  </a:cubicBezTo>
                  <a:cubicBezTo>
                    <a:pt x="3920" y="34861"/>
                    <a:pt x="4635" y="35048"/>
                    <a:pt x="5294" y="35287"/>
                  </a:cubicBezTo>
                  <a:cubicBezTo>
                    <a:pt x="6640" y="35776"/>
                    <a:pt x="8080" y="35961"/>
                    <a:pt x="9481" y="36269"/>
                  </a:cubicBezTo>
                  <a:cubicBezTo>
                    <a:pt x="9578" y="36291"/>
                    <a:pt x="9678" y="36299"/>
                    <a:pt x="9781" y="36299"/>
                  </a:cubicBezTo>
                  <a:cubicBezTo>
                    <a:pt x="10127" y="36299"/>
                    <a:pt x="10498" y="36201"/>
                    <a:pt x="10852" y="36174"/>
                  </a:cubicBezTo>
                  <a:cubicBezTo>
                    <a:pt x="11040" y="36160"/>
                    <a:pt x="11066" y="36041"/>
                    <a:pt x="11122" y="35899"/>
                  </a:cubicBezTo>
                  <a:cubicBezTo>
                    <a:pt x="11635" y="34613"/>
                    <a:pt x="12004" y="33289"/>
                    <a:pt x="12136" y="31924"/>
                  </a:cubicBezTo>
                  <a:cubicBezTo>
                    <a:pt x="12227" y="30978"/>
                    <a:pt x="12200" y="30020"/>
                    <a:pt x="12200" y="29068"/>
                  </a:cubicBezTo>
                  <a:cubicBezTo>
                    <a:pt x="12200" y="28749"/>
                    <a:pt x="12020" y="28528"/>
                    <a:pt x="11742" y="28528"/>
                  </a:cubicBezTo>
                  <a:cubicBezTo>
                    <a:pt x="11677" y="28528"/>
                    <a:pt x="11608" y="28540"/>
                    <a:pt x="11534" y="28566"/>
                  </a:cubicBezTo>
                  <a:cubicBezTo>
                    <a:pt x="11128" y="28702"/>
                    <a:pt x="10691" y="28818"/>
                    <a:pt x="10380" y="29163"/>
                  </a:cubicBezTo>
                  <a:cubicBezTo>
                    <a:pt x="10175" y="29389"/>
                    <a:pt x="9998" y="29498"/>
                    <a:pt x="9827" y="29498"/>
                  </a:cubicBezTo>
                  <a:cubicBezTo>
                    <a:pt x="9634" y="29498"/>
                    <a:pt x="9450" y="29357"/>
                    <a:pt x="9249" y="29086"/>
                  </a:cubicBezTo>
                  <a:cubicBezTo>
                    <a:pt x="8526" y="28115"/>
                    <a:pt x="8081" y="27018"/>
                    <a:pt x="7579" y="25947"/>
                  </a:cubicBezTo>
                  <a:cubicBezTo>
                    <a:pt x="7055" y="24829"/>
                    <a:pt x="6746" y="23635"/>
                    <a:pt x="6569" y="22444"/>
                  </a:cubicBezTo>
                  <a:cubicBezTo>
                    <a:pt x="6468" y="21765"/>
                    <a:pt x="6138" y="21143"/>
                    <a:pt x="6144" y="20443"/>
                  </a:cubicBezTo>
                  <a:cubicBezTo>
                    <a:pt x="6148" y="20001"/>
                    <a:pt x="6070" y="19528"/>
                    <a:pt x="5971" y="19108"/>
                  </a:cubicBezTo>
                  <a:cubicBezTo>
                    <a:pt x="5686" y="17908"/>
                    <a:pt x="5893" y="16706"/>
                    <a:pt x="5827" y="15509"/>
                  </a:cubicBezTo>
                  <a:cubicBezTo>
                    <a:pt x="5773" y="14510"/>
                    <a:pt x="5821" y="13507"/>
                    <a:pt x="5971" y="12517"/>
                  </a:cubicBezTo>
                  <a:cubicBezTo>
                    <a:pt x="6077" y="11816"/>
                    <a:pt x="5951" y="11062"/>
                    <a:pt x="6174" y="10405"/>
                  </a:cubicBezTo>
                  <a:cubicBezTo>
                    <a:pt x="6480" y="9494"/>
                    <a:pt x="6588" y="8539"/>
                    <a:pt x="6966" y="7647"/>
                  </a:cubicBezTo>
                  <a:cubicBezTo>
                    <a:pt x="7580" y="6193"/>
                    <a:pt x="7983" y="4664"/>
                    <a:pt x="8699" y="3242"/>
                  </a:cubicBezTo>
                  <a:cubicBezTo>
                    <a:pt x="8980" y="2685"/>
                    <a:pt x="9196" y="2098"/>
                    <a:pt x="9437" y="1535"/>
                  </a:cubicBezTo>
                  <a:cubicBezTo>
                    <a:pt x="9367" y="1503"/>
                    <a:pt x="9304" y="1491"/>
                    <a:pt x="9245" y="1491"/>
                  </a:cubicBezTo>
                  <a:cubicBezTo>
                    <a:pt x="9035" y="1491"/>
                    <a:pt x="8885" y="1654"/>
                    <a:pt x="8711" y="1696"/>
                  </a:cubicBezTo>
                  <a:cubicBezTo>
                    <a:pt x="7930" y="1886"/>
                    <a:pt x="7086" y="1925"/>
                    <a:pt x="6440" y="2542"/>
                  </a:cubicBezTo>
                  <a:cubicBezTo>
                    <a:pt x="6216" y="2756"/>
                    <a:pt x="5905" y="2880"/>
                    <a:pt x="5600" y="2880"/>
                  </a:cubicBezTo>
                  <a:cubicBezTo>
                    <a:pt x="5164" y="2880"/>
                    <a:pt x="4738" y="2627"/>
                    <a:pt x="4591" y="2020"/>
                  </a:cubicBezTo>
                  <a:cubicBezTo>
                    <a:pt x="4425" y="1328"/>
                    <a:pt x="4023" y="708"/>
                    <a:pt x="3773" y="1"/>
                  </a:cubicBezTo>
                  <a:close/>
                </a:path>
              </a:pathLst>
            </a:custGeom>
            <a:solidFill>
              <a:srgbClr val="CC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63" name="Google Shape;563;p24"/>
          <p:cNvGrpSpPr/>
          <p:nvPr/>
        </p:nvGrpSpPr>
        <p:grpSpPr>
          <a:xfrm>
            <a:off x="4353305" y="1908150"/>
            <a:ext cx="167058" cy="468473"/>
            <a:chOff x="3593968" y="3125480"/>
            <a:chExt cx="167058" cy="468473"/>
          </a:xfrm>
        </p:grpSpPr>
        <p:sp>
          <p:nvSpPr>
            <p:cNvPr id="564" name="Google Shape;564;p24"/>
            <p:cNvSpPr/>
            <p:nvPr/>
          </p:nvSpPr>
          <p:spPr>
            <a:xfrm>
              <a:off x="3608224" y="3153086"/>
              <a:ext cx="135455" cy="421487"/>
            </a:xfrm>
            <a:custGeom>
              <a:rect b="b" l="l" r="r" t="t"/>
              <a:pathLst>
                <a:path extrusionOk="0" h="28795" w="9254">
                  <a:moveTo>
                    <a:pt x="1626" y="0"/>
                  </a:moveTo>
                  <a:cubicBezTo>
                    <a:pt x="1530" y="0"/>
                    <a:pt x="1462" y="93"/>
                    <a:pt x="1412" y="329"/>
                  </a:cubicBezTo>
                  <a:cubicBezTo>
                    <a:pt x="1002" y="2257"/>
                    <a:pt x="1788" y="9706"/>
                    <a:pt x="2031" y="11628"/>
                  </a:cubicBezTo>
                  <a:cubicBezTo>
                    <a:pt x="2255" y="13395"/>
                    <a:pt x="1918" y="14958"/>
                    <a:pt x="2188" y="16724"/>
                  </a:cubicBezTo>
                  <a:cubicBezTo>
                    <a:pt x="2291" y="17397"/>
                    <a:pt x="2201" y="18098"/>
                    <a:pt x="2405" y="18775"/>
                  </a:cubicBezTo>
                  <a:cubicBezTo>
                    <a:pt x="2485" y="19045"/>
                    <a:pt x="2333" y="19433"/>
                    <a:pt x="2228" y="19744"/>
                  </a:cubicBezTo>
                  <a:cubicBezTo>
                    <a:pt x="2114" y="20080"/>
                    <a:pt x="2473" y="20188"/>
                    <a:pt x="2416" y="20574"/>
                  </a:cubicBezTo>
                  <a:cubicBezTo>
                    <a:pt x="2335" y="21106"/>
                    <a:pt x="2258" y="21336"/>
                    <a:pt x="1914" y="21336"/>
                  </a:cubicBezTo>
                  <a:cubicBezTo>
                    <a:pt x="1842" y="21336"/>
                    <a:pt x="1757" y="21326"/>
                    <a:pt x="1659" y="21306"/>
                  </a:cubicBezTo>
                  <a:cubicBezTo>
                    <a:pt x="1329" y="21240"/>
                    <a:pt x="1073" y="21014"/>
                    <a:pt x="742" y="20929"/>
                  </a:cubicBezTo>
                  <a:cubicBezTo>
                    <a:pt x="688" y="20915"/>
                    <a:pt x="641" y="20909"/>
                    <a:pt x="599" y="20909"/>
                  </a:cubicBezTo>
                  <a:cubicBezTo>
                    <a:pt x="343" y="20909"/>
                    <a:pt x="289" y="21146"/>
                    <a:pt x="161" y="21262"/>
                  </a:cubicBezTo>
                  <a:cubicBezTo>
                    <a:pt x="0" y="21413"/>
                    <a:pt x="87" y="21658"/>
                    <a:pt x="262" y="21785"/>
                  </a:cubicBezTo>
                  <a:cubicBezTo>
                    <a:pt x="494" y="21956"/>
                    <a:pt x="615" y="22220"/>
                    <a:pt x="673" y="22487"/>
                  </a:cubicBezTo>
                  <a:cubicBezTo>
                    <a:pt x="873" y="23397"/>
                    <a:pt x="1477" y="24091"/>
                    <a:pt x="1683" y="24992"/>
                  </a:cubicBezTo>
                  <a:cubicBezTo>
                    <a:pt x="1716" y="25136"/>
                    <a:pt x="1805" y="25235"/>
                    <a:pt x="1925" y="25273"/>
                  </a:cubicBezTo>
                  <a:cubicBezTo>
                    <a:pt x="2145" y="25344"/>
                    <a:pt x="2272" y="25577"/>
                    <a:pt x="2312" y="25741"/>
                  </a:cubicBezTo>
                  <a:cubicBezTo>
                    <a:pt x="2514" y="26561"/>
                    <a:pt x="3100" y="27062"/>
                    <a:pt x="3552" y="27664"/>
                  </a:cubicBezTo>
                  <a:cubicBezTo>
                    <a:pt x="3716" y="27883"/>
                    <a:pt x="3935" y="27996"/>
                    <a:pt x="4030" y="28335"/>
                  </a:cubicBezTo>
                  <a:cubicBezTo>
                    <a:pt x="4113" y="28630"/>
                    <a:pt x="4368" y="28795"/>
                    <a:pt x="4619" y="28795"/>
                  </a:cubicBezTo>
                  <a:cubicBezTo>
                    <a:pt x="4769" y="28795"/>
                    <a:pt x="4917" y="28735"/>
                    <a:pt x="5024" y="28609"/>
                  </a:cubicBezTo>
                  <a:cubicBezTo>
                    <a:pt x="5484" y="28072"/>
                    <a:pt x="5931" y="27502"/>
                    <a:pt x="6307" y="26907"/>
                  </a:cubicBezTo>
                  <a:cubicBezTo>
                    <a:pt x="6811" y="26112"/>
                    <a:pt x="7333" y="25316"/>
                    <a:pt x="7715" y="24420"/>
                  </a:cubicBezTo>
                  <a:cubicBezTo>
                    <a:pt x="8052" y="23630"/>
                    <a:pt x="8394" y="22838"/>
                    <a:pt x="8659" y="22018"/>
                  </a:cubicBezTo>
                  <a:cubicBezTo>
                    <a:pt x="8737" y="21785"/>
                    <a:pt x="8897" y="21426"/>
                    <a:pt x="9028" y="21066"/>
                  </a:cubicBezTo>
                  <a:cubicBezTo>
                    <a:pt x="9153" y="20718"/>
                    <a:pt x="9254" y="20370"/>
                    <a:pt x="9227" y="20130"/>
                  </a:cubicBezTo>
                  <a:cubicBezTo>
                    <a:pt x="9183" y="19737"/>
                    <a:pt x="9050" y="19601"/>
                    <a:pt x="8871" y="19601"/>
                  </a:cubicBezTo>
                  <a:cubicBezTo>
                    <a:pt x="8471" y="19601"/>
                    <a:pt x="7838" y="20283"/>
                    <a:pt x="7453" y="20283"/>
                  </a:cubicBezTo>
                  <a:cubicBezTo>
                    <a:pt x="7410" y="20283"/>
                    <a:pt x="7371" y="20274"/>
                    <a:pt x="7335" y="20256"/>
                  </a:cubicBezTo>
                  <a:cubicBezTo>
                    <a:pt x="6919" y="20042"/>
                    <a:pt x="7003" y="18802"/>
                    <a:pt x="6983" y="18445"/>
                  </a:cubicBezTo>
                  <a:cubicBezTo>
                    <a:pt x="6886" y="16677"/>
                    <a:pt x="6956" y="14897"/>
                    <a:pt x="7217" y="13145"/>
                  </a:cubicBezTo>
                  <a:cubicBezTo>
                    <a:pt x="7427" y="11735"/>
                    <a:pt x="7828" y="5225"/>
                    <a:pt x="8103" y="3823"/>
                  </a:cubicBezTo>
                  <a:cubicBezTo>
                    <a:pt x="8295" y="2842"/>
                    <a:pt x="7891" y="1508"/>
                    <a:pt x="7919" y="493"/>
                  </a:cubicBezTo>
                  <a:cubicBezTo>
                    <a:pt x="7924" y="346"/>
                    <a:pt x="8217" y="198"/>
                    <a:pt x="7975" y="51"/>
                  </a:cubicBezTo>
                  <a:cubicBezTo>
                    <a:pt x="7921" y="17"/>
                    <a:pt x="7848" y="3"/>
                    <a:pt x="7773" y="3"/>
                  </a:cubicBezTo>
                  <a:cubicBezTo>
                    <a:pt x="7685" y="3"/>
                    <a:pt x="7592" y="22"/>
                    <a:pt x="7518" y="53"/>
                  </a:cubicBezTo>
                  <a:cubicBezTo>
                    <a:pt x="6784" y="356"/>
                    <a:pt x="6307" y="1048"/>
                    <a:pt x="5780" y="1627"/>
                  </a:cubicBezTo>
                  <a:cubicBezTo>
                    <a:pt x="5432" y="2010"/>
                    <a:pt x="5136" y="2250"/>
                    <a:pt x="4798" y="2250"/>
                  </a:cubicBezTo>
                  <a:cubicBezTo>
                    <a:pt x="4622" y="2250"/>
                    <a:pt x="4435" y="2185"/>
                    <a:pt x="4223" y="2041"/>
                  </a:cubicBezTo>
                  <a:cubicBezTo>
                    <a:pt x="3530" y="1569"/>
                    <a:pt x="2896" y="990"/>
                    <a:pt x="2239" y="454"/>
                  </a:cubicBezTo>
                  <a:cubicBezTo>
                    <a:pt x="2108" y="347"/>
                    <a:pt x="1997" y="212"/>
                    <a:pt x="1863" y="113"/>
                  </a:cubicBezTo>
                  <a:cubicBezTo>
                    <a:pt x="1768" y="43"/>
                    <a:pt x="1691" y="0"/>
                    <a:pt x="1626" y="0"/>
                  </a:cubicBezTo>
                  <a:close/>
                </a:path>
              </a:pathLst>
            </a:custGeom>
            <a:solidFill>
              <a:srgbClr val="6AA84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5" name="Google Shape;565;p24"/>
            <p:cNvSpPr/>
            <p:nvPr/>
          </p:nvSpPr>
          <p:spPr>
            <a:xfrm>
              <a:off x="3593968" y="3125480"/>
              <a:ext cx="167058" cy="468473"/>
            </a:xfrm>
            <a:custGeom>
              <a:rect b="b" l="l" r="r" t="t"/>
              <a:pathLst>
                <a:path extrusionOk="0" h="32005" w="11413">
                  <a:moveTo>
                    <a:pt x="2602" y="1887"/>
                  </a:moveTo>
                  <a:cubicBezTo>
                    <a:pt x="2667" y="1887"/>
                    <a:pt x="2745" y="1930"/>
                    <a:pt x="2839" y="2000"/>
                  </a:cubicBezTo>
                  <a:cubicBezTo>
                    <a:pt x="2973" y="2099"/>
                    <a:pt x="3085" y="2233"/>
                    <a:pt x="3214" y="2341"/>
                  </a:cubicBezTo>
                  <a:cubicBezTo>
                    <a:pt x="3872" y="2877"/>
                    <a:pt x="4505" y="3455"/>
                    <a:pt x="5199" y="3928"/>
                  </a:cubicBezTo>
                  <a:cubicBezTo>
                    <a:pt x="5410" y="4073"/>
                    <a:pt x="5598" y="4138"/>
                    <a:pt x="5773" y="4138"/>
                  </a:cubicBezTo>
                  <a:cubicBezTo>
                    <a:pt x="6112" y="4138"/>
                    <a:pt x="6408" y="3897"/>
                    <a:pt x="6756" y="3513"/>
                  </a:cubicBezTo>
                  <a:cubicBezTo>
                    <a:pt x="7282" y="2934"/>
                    <a:pt x="7761" y="2243"/>
                    <a:pt x="8495" y="1940"/>
                  </a:cubicBezTo>
                  <a:cubicBezTo>
                    <a:pt x="8569" y="1909"/>
                    <a:pt x="8662" y="1890"/>
                    <a:pt x="8750" y="1890"/>
                  </a:cubicBezTo>
                  <a:cubicBezTo>
                    <a:pt x="8825" y="1890"/>
                    <a:pt x="8897" y="1904"/>
                    <a:pt x="8950" y="1937"/>
                  </a:cubicBezTo>
                  <a:cubicBezTo>
                    <a:pt x="9192" y="2086"/>
                    <a:pt x="8899" y="2233"/>
                    <a:pt x="8895" y="2380"/>
                  </a:cubicBezTo>
                  <a:cubicBezTo>
                    <a:pt x="8861" y="3579"/>
                    <a:pt x="8508" y="4733"/>
                    <a:pt x="8427" y="5935"/>
                  </a:cubicBezTo>
                  <a:cubicBezTo>
                    <a:pt x="8314" y="7634"/>
                    <a:pt x="8258" y="9328"/>
                    <a:pt x="8267" y="11029"/>
                  </a:cubicBezTo>
                  <a:cubicBezTo>
                    <a:pt x="8276" y="12342"/>
                    <a:pt x="8386" y="13728"/>
                    <a:pt x="8192" y="15032"/>
                  </a:cubicBezTo>
                  <a:cubicBezTo>
                    <a:pt x="8007" y="16265"/>
                    <a:pt x="7695" y="17615"/>
                    <a:pt x="7703" y="18863"/>
                  </a:cubicBezTo>
                  <a:cubicBezTo>
                    <a:pt x="7711" y="19894"/>
                    <a:pt x="7810" y="20924"/>
                    <a:pt x="7786" y="21975"/>
                  </a:cubicBezTo>
                  <a:cubicBezTo>
                    <a:pt x="7783" y="22155"/>
                    <a:pt x="7789" y="22362"/>
                    <a:pt x="7924" y="22483"/>
                  </a:cubicBezTo>
                  <a:cubicBezTo>
                    <a:pt x="7952" y="22507"/>
                    <a:pt x="7990" y="22518"/>
                    <a:pt x="8035" y="22518"/>
                  </a:cubicBezTo>
                  <a:cubicBezTo>
                    <a:pt x="8327" y="22518"/>
                    <a:pt x="8933" y="22076"/>
                    <a:pt x="9144" y="22031"/>
                  </a:cubicBezTo>
                  <a:cubicBezTo>
                    <a:pt x="9306" y="21996"/>
                    <a:pt x="9441" y="21976"/>
                    <a:pt x="9551" y="21976"/>
                  </a:cubicBezTo>
                  <a:cubicBezTo>
                    <a:pt x="9931" y="21976"/>
                    <a:pt x="10016" y="22216"/>
                    <a:pt x="9911" y="22919"/>
                  </a:cubicBezTo>
                  <a:cubicBezTo>
                    <a:pt x="9645" y="24075"/>
                    <a:pt x="9169" y="25188"/>
                    <a:pt x="8690" y="26308"/>
                  </a:cubicBezTo>
                  <a:cubicBezTo>
                    <a:pt x="8308" y="27203"/>
                    <a:pt x="7788" y="27999"/>
                    <a:pt x="7283" y="28793"/>
                  </a:cubicBezTo>
                  <a:cubicBezTo>
                    <a:pt x="6907" y="29389"/>
                    <a:pt x="6460" y="29959"/>
                    <a:pt x="6001" y="30497"/>
                  </a:cubicBezTo>
                  <a:cubicBezTo>
                    <a:pt x="5893" y="30622"/>
                    <a:pt x="5745" y="30682"/>
                    <a:pt x="5595" y="30682"/>
                  </a:cubicBezTo>
                  <a:cubicBezTo>
                    <a:pt x="5345" y="30682"/>
                    <a:pt x="5089" y="30517"/>
                    <a:pt x="5006" y="30222"/>
                  </a:cubicBezTo>
                  <a:cubicBezTo>
                    <a:pt x="4912" y="29883"/>
                    <a:pt x="4693" y="29770"/>
                    <a:pt x="4528" y="29551"/>
                  </a:cubicBezTo>
                  <a:cubicBezTo>
                    <a:pt x="4075" y="28949"/>
                    <a:pt x="3489" y="28448"/>
                    <a:pt x="3287" y="27628"/>
                  </a:cubicBezTo>
                  <a:cubicBezTo>
                    <a:pt x="3248" y="27464"/>
                    <a:pt x="3120" y="27231"/>
                    <a:pt x="2900" y="27160"/>
                  </a:cubicBezTo>
                  <a:cubicBezTo>
                    <a:pt x="2780" y="27122"/>
                    <a:pt x="2691" y="27023"/>
                    <a:pt x="2658" y="26879"/>
                  </a:cubicBezTo>
                  <a:cubicBezTo>
                    <a:pt x="2452" y="25978"/>
                    <a:pt x="1849" y="25284"/>
                    <a:pt x="1650" y="24374"/>
                  </a:cubicBezTo>
                  <a:cubicBezTo>
                    <a:pt x="1591" y="24107"/>
                    <a:pt x="1470" y="23843"/>
                    <a:pt x="1237" y="23672"/>
                  </a:cubicBezTo>
                  <a:cubicBezTo>
                    <a:pt x="1063" y="23545"/>
                    <a:pt x="975" y="23300"/>
                    <a:pt x="1137" y="23150"/>
                  </a:cubicBezTo>
                  <a:cubicBezTo>
                    <a:pt x="1265" y="23033"/>
                    <a:pt x="1318" y="22796"/>
                    <a:pt x="1575" y="22796"/>
                  </a:cubicBezTo>
                  <a:cubicBezTo>
                    <a:pt x="1616" y="22796"/>
                    <a:pt x="1663" y="22802"/>
                    <a:pt x="1717" y="22816"/>
                  </a:cubicBezTo>
                  <a:cubicBezTo>
                    <a:pt x="2048" y="22902"/>
                    <a:pt x="2304" y="23126"/>
                    <a:pt x="2633" y="23193"/>
                  </a:cubicBezTo>
                  <a:cubicBezTo>
                    <a:pt x="2690" y="23205"/>
                    <a:pt x="2743" y="23210"/>
                    <a:pt x="2792" y="23210"/>
                  </a:cubicBezTo>
                  <a:cubicBezTo>
                    <a:pt x="3473" y="23210"/>
                    <a:pt x="3401" y="22168"/>
                    <a:pt x="3363" y="21677"/>
                  </a:cubicBezTo>
                  <a:cubicBezTo>
                    <a:pt x="3286" y="20661"/>
                    <a:pt x="3318" y="19620"/>
                    <a:pt x="3164" y="18610"/>
                  </a:cubicBezTo>
                  <a:cubicBezTo>
                    <a:pt x="2893" y="16844"/>
                    <a:pt x="3231" y="15282"/>
                    <a:pt x="3008" y="13515"/>
                  </a:cubicBezTo>
                  <a:cubicBezTo>
                    <a:pt x="2765" y="11593"/>
                    <a:pt x="1977" y="4143"/>
                    <a:pt x="2387" y="2216"/>
                  </a:cubicBezTo>
                  <a:cubicBezTo>
                    <a:pt x="2437" y="1980"/>
                    <a:pt x="2505" y="1887"/>
                    <a:pt x="2602" y="1887"/>
                  </a:cubicBezTo>
                  <a:close/>
                  <a:moveTo>
                    <a:pt x="9556" y="0"/>
                  </a:moveTo>
                  <a:cubicBezTo>
                    <a:pt x="9433" y="0"/>
                    <a:pt x="9294" y="15"/>
                    <a:pt x="9138" y="44"/>
                  </a:cubicBezTo>
                  <a:cubicBezTo>
                    <a:pt x="8730" y="118"/>
                    <a:pt x="8515" y="425"/>
                    <a:pt x="8175" y="551"/>
                  </a:cubicBezTo>
                  <a:cubicBezTo>
                    <a:pt x="7326" y="866"/>
                    <a:pt x="6723" y="1652"/>
                    <a:pt x="6121" y="2312"/>
                  </a:cubicBezTo>
                  <a:cubicBezTo>
                    <a:pt x="5895" y="2558"/>
                    <a:pt x="5727" y="2637"/>
                    <a:pt x="5563" y="2637"/>
                  </a:cubicBezTo>
                  <a:cubicBezTo>
                    <a:pt x="5414" y="2637"/>
                    <a:pt x="5267" y="2571"/>
                    <a:pt x="5081" y="2509"/>
                  </a:cubicBezTo>
                  <a:cubicBezTo>
                    <a:pt x="4706" y="2385"/>
                    <a:pt x="4820" y="1824"/>
                    <a:pt x="4493" y="1735"/>
                  </a:cubicBezTo>
                  <a:cubicBezTo>
                    <a:pt x="3732" y="1530"/>
                    <a:pt x="2829" y="143"/>
                    <a:pt x="1886" y="143"/>
                  </a:cubicBezTo>
                  <a:cubicBezTo>
                    <a:pt x="1758" y="143"/>
                    <a:pt x="1628" y="169"/>
                    <a:pt x="1498" y="227"/>
                  </a:cubicBezTo>
                  <a:cubicBezTo>
                    <a:pt x="598" y="631"/>
                    <a:pt x="1170" y="4455"/>
                    <a:pt x="1280" y="5217"/>
                  </a:cubicBezTo>
                  <a:cubicBezTo>
                    <a:pt x="1327" y="5548"/>
                    <a:pt x="1431" y="5945"/>
                    <a:pt x="1338" y="6265"/>
                  </a:cubicBezTo>
                  <a:cubicBezTo>
                    <a:pt x="1056" y="7244"/>
                    <a:pt x="1723" y="13658"/>
                    <a:pt x="1789" y="14585"/>
                  </a:cubicBezTo>
                  <a:cubicBezTo>
                    <a:pt x="1880" y="15860"/>
                    <a:pt x="1795" y="17156"/>
                    <a:pt x="2028" y="18440"/>
                  </a:cubicBezTo>
                  <a:cubicBezTo>
                    <a:pt x="2159" y="19151"/>
                    <a:pt x="2117" y="20002"/>
                    <a:pt x="2079" y="20796"/>
                  </a:cubicBezTo>
                  <a:cubicBezTo>
                    <a:pt x="2040" y="21650"/>
                    <a:pt x="2073" y="21651"/>
                    <a:pt x="1270" y="21657"/>
                  </a:cubicBezTo>
                  <a:cubicBezTo>
                    <a:pt x="188" y="21665"/>
                    <a:pt x="51" y="21988"/>
                    <a:pt x="23" y="23118"/>
                  </a:cubicBezTo>
                  <a:cubicBezTo>
                    <a:pt x="1" y="24013"/>
                    <a:pt x="423" y="24681"/>
                    <a:pt x="682" y="25366"/>
                  </a:cubicBezTo>
                  <a:cubicBezTo>
                    <a:pt x="1067" y="26381"/>
                    <a:pt x="1569" y="27401"/>
                    <a:pt x="2230" y="28269"/>
                  </a:cubicBezTo>
                  <a:cubicBezTo>
                    <a:pt x="2265" y="28315"/>
                    <a:pt x="2381" y="28235"/>
                    <a:pt x="2381" y="28391"/>
                  </a:cubicBezTo>
                  <a:cubicBezTo>
                    <a:pt x="2384" y="29055"/>
                    <a:pt x="2900" y="29414"/>
                    <a:pt x="3187" y="29877"/>
                  </a:cubicBezTo>
                  <a:cubicBezTo>
                    <a:pt x="3480" y="30350"/>
                    <a:pt x="3870" y="30798"/>
                    <a:pt x="4241" y="31233"/>
                  </a:cubicBezTo>
                  <a:cubicBezTo>
                    <a:pt x="4512" y="31552"/>
                    <a:pt x="5134" y="32005"/>
                    <a:pt x="5537" y="32005"/>
                  </a:cubicBezTo>
                  <a:cubicBezTo>
                    <a:pt x="5584" y="32005"/>
                    <a:pt x="5628" y="31998"/>
                    <a:pt x="5669" y="31985"/>
                  </a:cubicBezTo>
                  <a:cubicBezTo>
                    <a:pt x="6626" y="31669"/>
                    <a:pt x="7261" y="30803"/>
                    <a:pt x="7778" y="29997"/>
                  </a:cubicBezTo>
                  <a:cubicBezTo>
                    <a:pt x="8137" y="29435"/>
                    <a:pt x="8458" y="28721"/>
                    <a:pt x="8877" y="28263"/>
                  </a:cubicBezTo>
                  <a:cubicBezTo>
                    <a:pt x="9630" y="27440"/>
                    <a:pt x="9860" y="26360"/>
                    <a:pt x="10369" y="25432"/>
                  </a:cubicBezTo>
                  <a:cubicBezTo>
                    <a:pt x="10805" y="24641"/>
                    <a:pt x="11003" y="23650"/>
                    <a:pt x="11137" y="22722"/>
                  </a:cubicBezTo>
                  <a:cubicBezTo>
                    <a:pt x="11208" y="22229"/>
                    <a:pt x="11412" y="21616"/>
                    <a:pt x="10902" y="21117"/>
                  </a:cubicBezTo>
                  <a:cubicBezTo>
                    <a:pt x="10564" y="20786"/>
                    <a:pt x="10253" y="20564"/>
                    <a:pt x="9893" y="20564"/>
                  </a:cubicBezTo>
                  <a:cubicBezTo>
                    <a:pt x="9691" y="20564"/>
                    <a:pt x="9474" y="20634"/>
                    <a:pt x="9227" y="20794"/>
                  </a:cubicBezTo>
                  <a:cubicBezTo>
                    <a:pt x="9125" y="20860"/>
                    <a:pt x="9033" y="20890"/>
                    <a:pt x="8953" y="20890"/>
                  </a:cubicBezTo>
                  <a:cubicBezTo>
                    <a:pt x="8746" y="20890"/>
                    <a:pt x="8629" y="20686"/>
                    <a:pt x="8673" y="20382"/>
                  </a:cubicBezTo>
                  <a:cubicBezTo>
                    <a:pt x="9304" y="16428"/>
                    <a:pt x="9541" y="12462"/>
                    <a:pt x="9722" y="8463"/>
                  </a:cubicBezTo>
                  <a:cubicBezTo>
                    <a:pt x="9783" y="7118"/>
                    <a:pt x="9834" y="5773"/>
                    <a:pt x="9873" y="4428"/>
                  </a:cubicBezTo>
                  <a:cubicBezTo>
                    <a:pt x="9905" y="3346"/>
                    <a:pt x="10182" y="2376"/>
                    <a:pt x="10234" y="1316"/>
                  </a:cubicBezTo>
                  <a:cubicBezTo>
                    <a:pt x="10400" y="380"/>
                    <a:pt x="10179" y="0"/>
                    <a:pt x="9556" y="0"/>
                  </a:cubicBezTo>
                  <a:close/>
                </a:path>
              </a:pathLst>
            </a:custGeom>
            <a:solidFill>
              <a:srgbClr val="6AA84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66" name="Google Shape;566;p24"/>
          <p:cNvGrpSpPr/>
          <p:nvPr/>
        </p:nvGrpSpPr>
        <p:grpSpPr>
          <a:xfrm>
            <a:off x="7226116" y="1986500"/>
            <a:ext cx="233161" cy="539699"/>
            <a:chOff x="5349941" y="3093980"/>
            <a:chExt cx="233161" cy="539699"/>
          </a:xfrm>
        </p:grpSpPr>
        <p:sp>
          <p:nvSpPr>
            <p:cNvPr id="567" name="Google Shape;567;p24"/>
            <p:cNvSpPr/>
            <p:nvPr/>
          </p:nvSpPr>
          <p:spPr>
            <a:xfrm>
              <a:off x="5349941" y="3093980"/>
              <a:ext cx="233161" cy="539699"/>
            </a:xfrm>
            <a:custGeom>
              <a:rect b="b" l="l" r="r" t="t"/>
              <a:pathLst>
                <a:path extrusionOk="0" h="36871" w="15929">
                  <a:moveTo>
                    <a:pt x="12927" y="1310"/>
                  </a:moveTo>
                  <a:cubicBezTo>
                    <a:pt x="13059" y="1310"/>
                    <a:pt x="13190" y="1410"/>
                    <a:pt x="13270" y="1603"/>
                  </a:cubicBezTo>
                  <a:cubicBezTo>
                    <a:pt x="14037" y="3447"/>
                    <a:pt x="14481" y="5410"/>
                    <a:pt x="14579" y="7405"/>
                  </a:cubicBezTo>
                  <a:cubicBezTo>
                    <a:pt x="14631" y="8401"/>
                    <a:pt x="14727" y="9404"/>
                    <a:pt x="14650" y="10394"/>
                  </a:cubicBezTo>
                  <a:cubicBezTo>
                    <a:pt x="14570" y="11450"/>
                    <a:pt x="14306" y="12494"/>
                    <a:pt x="14131" y="13546"/>
                  </a:cubicBezTo>
                  <a:cubicBezTo>
                    <a:pt x="13982" y="14438"/>
                    <a:pt x="13803" y="15329"/>
                    <a:pt x="13656" y="16221"/>
                  </a:cubicBezTo>
                  <a:cubicBezTo>
                    <a:pt x="13593" y="16615"/>
                    <a:pt x="13280" y="17030"/>
                    <a:pt x="13228" y="17476"/>
                  </a:cubicBezTo>
                  <a:cubicBezTo>
                    <a:pt x="13137" y="18254"/>
                    <a:pt x="12729" y="18969"/>
                    <a:pt x="12744" y="19765"/>
                  </a:cubicBezTo>
                  <a:cubicBezTo>
                    <a:pt x="12748" y="19962"/>
                    <a:pt x="12605" y="20084"/>
                    <a:pt x="12506" y="20227"/>
                  </a:cubicBezTo>
                  <a:cubicBezTo>
                    <a:pt x="12152" y="20745"/>
                    <a:pt x="12117" y="21370"/>
                    <a:pt x="11878" y="21917"/>
                  </a:cubicBezTo>
                  <a:cubicBezTo>
                    <a:pt x="11669" y="22395"/>
                    <a:pt x="11403" y="22852"/>
                    <a:pt x="11197" y="23339"/>
                  </a:cubicBezTo>
                  <a:cubicBezTo>
                    <a:pt x="10774" y="24333"/>
                    <a:pt x="10336" y="25329"/>
                    <a:pt x="9801" y="26271"/>
                  </a:cubicBezTo>
                  <a:cubicBezTo>
                    <a:pt x="9476" y="26843"/>
                    <a:pt x="9152" y="27421"/>
                    <a:pt x="8703" y="27949"/>
                  </a:cubicBezTo>
                  <a:cubicBezTo>
                    <a:pt x="8295" y="28429"/>
                    <a:pt x="8018" y="29096"/>
                    <a:pt x="7980" y="29777"/>
                  </a:cubicBezTo>
                  <a:cubicBezTo>
                    <a:pt x="7976" y="29848"/>
                    <a:pt x="8039" y="29955"/>
                    <a:pt x="8103" y="29991"/>
                  </a:cubicBezTo>
                  <a:cubicBezTo>
                    <a:pt x="8653" y="30287"/>
                    <a:pt x="9265" y="30417"/>
                    <a:pt x="9863" y="30417"/>
                  </a:cubicBezTo>
                  <a:cubicBezTo>
                    <a:pt x="10029" y="30417"/>
                    <a:pt x="10194" y="30407"/>
                    <a:pt x="10356" y="30388"/>
                  </a:cubicBezTo>
                  <a:cubicBezTo>
                    <a:pt x="10403" y="30382"/>
                    <a:pt x="10446" y="30380"/>
                    <a:pt x="10486" y="30380"/>
                  </a:cubicBezTo>
                  <a:cubicBezTo>
                    <a:pt x="10845" y="30380"/>
                    <a:pt x="10963" y="30592"/>
                    <a:pt x="11120" y="30749"/>
                  </a:cubicBezTo>
                  <a:cubicBezTo>
                    <a:pt x="11379" y="31008"/>
                    <a:pt x="11197" y="31415"/>
                    <a:pt x="11012" y="31581"/>
                  </a:cubicBezTo>
                  <a:cubicBezTo>
                    <a:pt x="10601" y="31950"/>
                    <a:pt x="10266" y="32382"/>
                    <a:pt x="9933" y="32794"/>
                  </a:cubicBezTo>
                  <a:cubicBezTo>
                    <a:pt x="9462" y="33377"/>
                    <a:pt x="8653" y="33346"/>
                    <a:pt x="8173" y="33865"/>
                  </a:cubicBezTo>
                  <a:cubicBezTo>
                    <a:pt x="7504" y="34590"/>
                    <a:pt x="6473" y="34738"/>
                    <a:pt x="5638" y="35201"/>
                  </a:cubicBezTo>
                  <a:cubicBezTo>
                    <a:pt x="5236" y="35424"/>
                    <a:pt x="4663" y="35606"/>
                    <a:pt x="4139" y="35715"/>
                  </a:cubicBezTo>
                  <a:cubicBezTo>
                    <a:pt x="4051" y="35733"/>
                    <a:pt x="3965" y="35742"/>
                    <a:pt x="3882" y="35742"/>
                  </a:cubicBezTo>
                  <a:cubicBezTo>
                    <a:pt x="3305" y="35742"/>
                    <a:pt x="2864" y="35319"/>
                    <a:pt x="2635" y="34737"/>
                  </a:cubicBezTo>
                  <a:cubicBezTo>
                    <a:pt x="2359" y="34039"/>
                    <a:pt x="2036" y="33360"/>
                    <a:pt x="1840" y="32632"/>
                  </a:cubicBezTo>
                  <a:cubicBezTo>
                    <a:pt x="1529" y="31483"/>
                    <a:pt x="1307" y="30321"/>
                    <a:pt x="1148" y="29146"/>
                  </a:cubicBezTo>
                  <a:cubicBezTo>
                    <a:pt x="1174" y="28775"/>
                    <a:pt x="1008" y="28419"/>
                    <a:pt x="1097" y="28043"/>
                  </a:cubicBezTo>
                  <a:cubicBezTo>
                    <a:pt x="1157" y="27799"/>
                    <a:pt x="1142" y="27603"/>
                    <a:pt x="1483" y="27443"/>
                  </a:cubicBezTo>
                  <a:cubicBezTo>
                    <a:pt x="1591" y="27393"/>
                    <a:pt x="1677" y="27372"/>
                    <a:pt x="1749" y="27372"/>
                  </a:cubicBezTo>
                  <a:cubicBezTo>
                    <a:pt x="1929" y="27372"/>
                    <a:pt x="2027" y="27499"/>
                    <a:pt x="2173" y="27605"/>
                  </a:cubicBezTo>
                  <a:cubicBezTo>
                    <a:pt x="2562" y="27884"/>
                    <a:pt x="2989" y="28107"/>
                    <a:pt x="3305" y="28491"/>
                  </a:cubicBezTo>
                  <a:cubicBezTo>
                    <a:pt x="3370" y="28570"/>
                    <a:pt x="3467" y="28604"/>
                    <a:pt x="3578" y="28604"/>
                  </a:cubicBezTo>
                  <a:cubicBezTo>
                    <a:pt x="3907" y="28604"/>
                    <a:pt x="4366" y="28308"/>
                    <a:pt x="4536" y="27980"/>
                  </a:cubicBezTo>
                  <a:cubicBezTo>
                    <a:pt x="4977" y="27132"/>
                    <a:pt x="5231" y="26216"/>
                    <a:pt x="5696" y="25369"/>
                  </a:cubicBezTo>
                  <a:cubicBezTo>
                    <a:pt x="5998" y="24820"/>
                    <a:pt x="6213" y="24169"/>
                    <a:pt x="6373" y="23540"/>
                  </a:cubicBezTo>
                  <a:cubicBezTo>
                    <a:pt x="6578" y="22733"/>
                    <a:pt x="6987" y="21995"/>
                    <a:pt x="7202" y="21198"/>
                  </a:cubicBezTo>
                  <a:cubicBezTo>
                    <a:pt x="7513" y="20044"/>
                    <a:pt x="7832" y="18890"/>
                    <a:pt x="8063" y="17721"/>
                  </a:cubicBezTo>
                  <a:cubicBezTo>
                    <a:pt x="8290" y="16565"/>
                    <a:pt x="8346" y="15382"/>
                    <a:pt x="8548" y="14217"/>
                  </a:cubicBezTo>
                  <a:cubicBezTo>
                    <a:pt x="8669" y="13519"/>
                    <a:pt x="8479" y="12782"/>
                    <a:pt x="8636" y="12077"/>
                  </a:cubicBezTo>
                  <a:cubicBezTo>
                    <a:pt x="8845" y="11130"/>
                    <a:pt x="8470" y="10201"/>
                    <a:pt x="8591" y="9254"/>
                  </a:cubicBezTo>
                  <a:cubicBezTo>
                    <a:pt x="8628" y="8964"/>
                    <a:pt x="8495" y="8640"/>
                    <a:pt x="8393" y="8347"/>
                  </a:cubicBezTo>
                  <a:cubicBezTo>
                    <a:pt x="8063" y="7404"/>
                    <a:pt x="8069" y="6405"/>
                    <a:pt x="7855" y="5440"/>
                  </a:cubicBezTo>
                  <a:cubicBezTo>
                    <a:pt x="7688" y="4686"/>
                    <a:pt x="7361" y="3983"/>
                    <a:pt x="7190" y="3230"/>
                  </a:cubicBezTo>
                  <a:cubicBezTo>
                    <a:pt x="7114" y="2892"/>
                    <a:pt x="7181" y="2640"/>
                    <a:pt x="7353" y="2457"/>
                  </a:cubicBezTo>
                  <a:cubicBezTo>
                    <a:pt x="7403" y="2403"/>
                    <a:pt x="7456" y="2383"/>
                    <a:pt x="7508" y="2383"/>
                  </a:cubicBezTo>
                  <a:cubicBezTo>
                    <a:pt x="7677" y="2383"/>
                    <a:pt x="7848" y="2592"/>
                    <a:pt x="7955" y="2592"/>
                  </a:cubicBezTo>
                  <a:cubicBezTo>
                    <a:pt x="7956" y="2592"/>
                    <a:pt x="7956" y="2592"/>
                    <a:pt x="7957" y="2592"/>
                  </a:cubicBezTo>
                  <a:cubicBezTo>
                    <a:pt x="7962" y="2592"/>
                    <a:pt x="7967" y="2592"/>
                    <a:pt x="7972" y="2592"/>
                  </a:cubicBezTo>
                  <a:cubicBezTo>
                    <a:pt x="8540" y="2592"/>
                    <a:pt x="8708" y="3323"/>
                    <a:pt x="9238" y="3323"/>
                  </a:cubicBezTo>
                  <a:cubicBezTo>
                    <a:pt x="9303" y="3323"/>
                    <a:pt x="9374" y="3311"/>
                    <a:pt x="9453" y="3286"/>
                  </a:cubicBezTo>
                  <a:lnTo>
                    <a:pt x="9453" y="3286"/>
                  </a:lnTo>
                  <a:cubicBezTo>
                    <a:pt x="9313" y="3820"/>
                    <a:pt x="10190" y="3615"/>
                    <a:pt x="10117" y="4113"/>
                  </a:cubicBezTo>
                  <a:cubicBezTo>
                    <a:pt x="10115" y="4128"/>
                    <a:pt x="10277" y="4185"/>
                    <a:pt x="10364" y="4186"/>
                  </a:cubicBezTo>
                  <a:cubicBezTo>
                    <a:pt x="10367" y="4186"/>
                    <a:pt x="10369" y="4186"/>
                    <a:pt x="10372" y="4186"/>
                  </a:cubicBezTo>
                  <a:cubicBezTo>
                    <a:pt x="10862" y="4186"/>
                    <a:pt x="11564" y="3564"/>
                    <a:pt x="11752" y="3116"/>
                  </a:cubicBezTo>
                  <a:cubicBezTo>
                    <a:pt x="11995" y="2544"/>
                    <a:pt x="12296" y="1996"/>
                    <a:pt x="12647" y="1484"/>
                  </a:cubicBezTo>
                  <a:cubicBezTo>
                    <a:pt x="12727" y="1367"/>
                    <a:pt x="12827" y="1310"/>
                    <a:pt x="12927" y="1310"/>
                  </a:cubicBezTo>
                  <a:close/>
                  <a:moveTo>
                    <a:pt x="12887" y="1"/>
                  </a:moveTo>
                  <a:cubicBezTo>
                    <a:pt x="12771" y="1"/>
                    <a:pt x="12650" y="41"/>
                    <a:pt x="12523" y="140"/>
                  </a:cubicBezTo>
                  <a:cubicBezTo>
                    <a:pt x="11957" y="581"/>
                    <a:pt x="11346" y="1034"/>
                    <a:pt x="11223" y="1824"/>
                  </a:cubicBezTo>
                  <a:cubicBezTo>
                    <a:pt x="11154" y="2269"/>
                    <a:pt x="10693" y="2710"/>
                    <a:pt x="10406" y="2710"/>
                  </a:cubicBezTo>
                  <a:cubicBezTo>
                    <a:pt x="10348" y="2710"/>
                    <a:pt x="10297" y="2692"/>
                    <a:pt x="10257" y="2652"/>
                  </a:cubicBezTo>
                  <a:cubicBezTo>
                    <a:pt x="9907" y="2293"/>
                    <a:pt x="9388" y="2203"/>
                    <a:pt x="9062" y="1830"/>
                  </a:cubicBezTo>
                  <a:cubicBezTo>
                    <a:pt x="8642" y="1350"/>
                    <a:pt x="8099" y="1195"/>
                    <a:pt x="7526" y="1195"/>
                  </a:cubicBezTo>
                  <a:cubicBezTo>
                    <a:pt x="7343" y="1195"/>
                    <a:pt x="7156" y="1210"/>
                    <a:pt x="6970" y="1237"/>
                  </a:cubicBezTo>
                  <a:cubicBezTo>
                    <a:pt x="6277" y="1333"/>
                    <a:pt x="5810" y="2349"/>
                    <a:pt x="6088" y="3136"/>
                  </a:cubicBezTo>
                  <a:cubicBezTo>
                    <a:pt x="6742" y="4984"/>
                    <a:pt x="7086" y="6890"/>
                    <a:pt x="7331" y="8817"/>
                  </a:cubicBezTo>
                  <a:cubicBezTo>
                    <a:pt x="7603" y="10944"/>
                    <a:pt x="7501" y="13074"/>
                    <a:pt x="7295" y="15197"/>
                  </a:cubicBezTo>
                  <a:cubicBezTo>
                    <a:pt x="7024" y="17985"/>
                    <a:pt x="6143" y="20642"/>
                    <a:pt x="5214" y="23277"/>
                  </a:cubicBezTo>
                  <a:cubicBezTo>
                    <a:pt x="4791" y="24475"/>
                    <a:pt x="4192" y="25614"/>
                    <a:pt x="3739" y="26803"/>
                  </a:cubicBezTo>
                  <a:cubicBezTo>
                    <a:pt x="3651" y="27033"/>
                    <a:pt x="3591" y="27123"/>
                    <a:pt x="3515" y="27123"/>
                  </a:cubicBezTo>
                  <a:cubicBezTo>
                    <a:pt x="3439" y="27123"/>
                    <a:pt x="3348" y="27036"/>
                    <a:pt x="3198" y="26910"/>
                  </a:cubicBezTo>
                  <a:cubicBezTo>
                    <a:pt x="2859" y="26625"/>
                    <a:pt x="2448" y="26398"/>
                    <a:pt x="2030" y="26234"/>
                  </a:cubicBezTo>
                  <a:cubicBezTo>
                    <a:pt x="1831" y="26156"/>
                    <a:pt x="1632" y="26109"/>
                    <a:pt x="1439" y="26109"/>
                  </a:cubicBezTo>
                  <a:cubicBezTo>
                    <a:pt x="1143" y="26109"/>
                    <a:pt x="859" y="26220"/>
                    <a:pt x="605" y="26501"/>
                  </a:cubicBezTo>
                  <a:cubicBezTo>
                    <a:pt x="136" y="27020"/>
                    <a:pt x="108" y="27630"/>
                    <a:pt x="61" y="28260"/>
                  </a:cubicBezTo>
                  <a:cubicBezTo>
                    <a:pt x="0" y="29096"/>
                    <a:pt x="120" y="29893"/>
                    <a:pt x="335" y="30707"/>
                  </a:cubicBezTo>
                  <a:cubicBezTo>
                    <a:pt x="804" y="32483"/>
                    <a:pt x="983" y="34337"/>
                    <a:pt x="2140" y="35903"/>
                  </a:cubicBezTo>
                  <a:cubicBezTo>
                    <a:pt x="2602" y="36528"/>
                    <a:pt x="3179" y="36870"/>
                    <a:pt x="3835" y="36870"/>
                  </a:cubicBezTo>
                  <a:cubicBezTo>
                    <a:pt x="4087" y="36870"/>
                    <a:pt x="4351" y="36820"/>
                    <a:pt x="4625" y="36715"/>
                  </a:cubicBezTo>
                  <a:cubicBezTo>
                    <a:pt x="4713" y="36681"/>
                    <a:pt x="4821" y="36622"/>
                    <a:pt x="4903" y="36622"/>
                  </a:cubicBezTo>
                  <a:cubicBezTo>
                    <a:pt x="4918" y="36622"/>
                    <a:pt x="4933" y="36625"/>
                    <a:pt x="4946" y="36630"/>
                  </a:cubicBezTo>
                  <a:cubicBezTo>
                    <a:pt x="5045" y="36666"/>
                    <a:pt x="5141" y="36681"/>
                    <a:pt x="5234" y="36681"/>
                  </a:cubicBezTo>
                  <a:cubicBezTo>
                    <a:pt x="5533" y="36681"/>
                    <a:pt x="5801" y="36526"/>
                    <a:pt x="6052" y="36426"/>
                  </a:cubicBezTo>
                  <a:cubicBezTo>
                    <a:pt x="7247" y="35943"/>
                    <a:pt x="8409" y="35368"/>
                    <a:pt x="9415" y="34583"/>
                  </a:cubicBezTo>
                  <a:cubicBezTo>
                    <a:pt x="9843" y="34248"/>
                    <a:pt x="10371" y="34059"/>
                    <a:pt x="10742" y="33679"/>
                  </a:cubicBezTo>
                  <a:cubicBezTo>
                    <a:pt x="11260" y="33149"/>
                    <a:pt x="11734" y="32578"/>
                    <a:pt x="12221" y="32019"/>
                  </a:cubicBezTo>
                  <a:cubicBezTo>
                    <a:pt x="12704" y="31466"/>
                    <a:pt x="12594" y="30289"/>
                    <a:pt x="12125" y="29759"/>
                  </a:cubicBezTo>
                  <a:cubicBezTo>
                    <a:pt x="11458" y="29005"/>
                    <a:pt x="10487" y="29296"/>
                    <a:pt x="9674" y="28966"/>
                  </a:cubicBezTo>
                  <a:cubicBezTo>
                    <a:pt x="10067" y="28223"/>
                    <a:pt x="10499" y="27502"/>
                    <a:pt x="10969" y="26805"/>
                  </a:cubicBezTo>
                  <a:cubicBezTo>
                    <a:pt x="11890" y="25436"/>
                    <a:pt x="12447" y="23934"/>
                    <a:pt x="13058" y="22452"/>
                  </a:cubicBezTo>
                  <a:cubicBezTo>
                    <a:pt x="13312" y="21834"/>
                    <a:pt x="13390" y="21105"/>
                    <a:pt x="13682" y="20514"/>
                  </a:cubicBezTo>
                  <a:cubicBezTo>
                    <a:pt x="14169" y="19526"/>
                    <a:pt x="14222" y="18455"/>
                    <a:pt x="14564" y="17445"/>
                  </a:cubicBezTo>
                  <a:cubicBezTo>
                    <a:pt x="14800" y="16742"/>
                    <a:pt x="14681" y="15916"/>
                    <a:pt x="14969" y="15241"/>
                  </a:cubicBezTo>
                  <a:cubicBezTo>
                    <a:pt x="15522" y="13946"/>
                    <a:pt x="15189" y="12538"/>
                    <a:pt x="15697" y="11240"/>
                  </a:cubicBezTo>
                  <a:cubicBezTo>
                    <a:pt x="15929" y="10648"/>
                    <a:pt x="15914" y="9967"/>
                    <a:pt x="15738" y="9296"/>
                  </a:cubicBezTo>
                  <a:cubicBezTo>
                    <a:pt x="15592" y="8741"/>
                    <a:pt x="15753" y="8143"/>
                    <a:pt x="15712" y="7553"/>
                  </a:cubicBezTo>
                  <a:cubicBezTo>
                    <a:pt x="15649" y="6681"/>
                    <a:pt x="15621" y="5792"/>
                    <a:pt x="15477" y="4936"/>
                  </a:cubicBezTo>
                  <a:cubicBezTo>
                    <a:pt x="15338" y="4101"/>
                    <a:pt x="14989" y="3286"/>
                    <a:pt x="14650" y="2495"/>
                  </a:cubicBezTo>
                  <a:cubicBezTo>
                    <a:pt x="14362" y="1822"/>
                    <a:pt x="14323" y="1029"/>
                    <a:pt x="13715" y="503"/>
                  </a:cubicBezTo>
                  <a:cubicBezTo>
                    <a:pt x="13473" y="293"/>
                    <a:pt x="13200" y="1"/>
                    <a:pt x="1288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24"/>
            <p:cNvSpPr/>
            <p:nvPr/>
          </p:nvSpPr>
          <p:spPr>
            <a:xfrm>
              <a:off x="5364681" y="3113155"/>
              <a:ext cx="200841" cy="503998"/>
            </a:xfrm>
            <a:custGeom>
              <a:rect b="b" l="l" r="r" t="t"/>
              <a:pathLst>
                <a:path extrusionOk="0" h="34432" w="13721">
                  <a:moveTo>
                    <a:pt x="11920" y="0"/>
                  </a:moveTo>
                  <a:cubicBezTo>
                    <a:pt x="11820" y="0"/>
                    <a:pt x="11720" y="57"/>
                    <a:pt x="11640" y="174"/>
                  </a:cubicBezTo>
                  <a:cubicBezTo>
                    <a:pt x="11289" y="686"/>
                    <a:pt x="10988" y="1234"/>
                    <a:pt x="10745" y="1808"/>
                  </a:cubicBezTo>
                  <a:cubicBezTo>
                    <a:pt x="10557" y="2254"/>
                    <a:pt x="9855" y="2877"/>
                    <a:pt x="9365" y="2877"/>
                  </a:cubicBezTo>
                  <a:cubicBezTo>
                    <a:pt x="9362" y="2877"/>
                    <a:pt x="9360" y="2877"/>
                    <a:pt x="9357" y="2877"/>
                  </a:cubicBezTo>
                  <a:cubicBezTo>
                    <a:pt x="9270" y="2876"/>
                    <a:pt x="9108" y="2818"/>
                    <a:pt x="9110" y="2803"/>
                  </a:cubicBezTo>
                  <a:cubicBezTo>
                    <a:pt x="9183" y="2306"/>
                    <a:pt x="8306" y="2510"/>
                    <a:pt x="8446" y="1976"/>
                  </a:cubicBezTo>
                  <a:lnTo>
                    <a:pt x="8446" y="1976"/>
                  </a:lnTo>
                  <a:cubicBezTo>
                    <a:pt x="8367" y="2001"/>
                    <a:pt x="8296" y="2013"/>
                    <a:pt x="8231" y="2013"/>
                  </a:cubicBezTo>
                  <a:cubicBezTo>
                    <a:pt x="7701" y="2013"/>
                    <a:pt x="7533" y="1282"/>
                    <a:pt x="6965" y="1282"/>
                  </a:cubicBezTo>
                  <a:cubicBezTo>
                    <a:pt x="6960" y="1282"/>
                    <a:pt x="6955" y="1282"/>
                    <a:pt x="6950" y="1282"/>
                  </a:cubicBezTo>
                  <a:cubicBezTo>
                    <a:pt x="6949" y="1282"/>
                    <a:pt x="6949" y="1282"/>
                    <a:pt x="6948" y="1282"/>
                  </a:cubicBezTo>
                  <a:cubicBezTo>
                    <a:pt x="6841" y="1282"/>
                    <a:pt x="6670" y="1074"/>
                    <a:pt x="6502" y="1074"/>
                  </a:cubicBezTo>
                  <a:cubicBezTo>
                    <a:pt x="6449" y="1074"/>
                    <a:pt x="6397" y="1094"/>
                    <a:pt x="6346" y="1148"/>
                  </a:cubicBezTo>
                  <a:cubicBezTo>
                    <a:pt x="6174" y="1331"/>
                    <a:pt x="6107" y="1582"/>
                    <a:pt x="6183" y="1920"/>
                  </a:cubicBezTo>
                  <a:cubicBezTo>
                    <a:pt x="6354" y="2673"/>
                    <a:pt x="6681" y="3376"/>
                    <a:pt x="6848" y="4132"/>
                  </a:cubicBezTo>
                  <a:cubicBezTo>
                    <a:pt x="7062" y="5095"/>
                    <a:pt x="7056" y="6094"/>
                    <a:pt x="7386" y="7037"/>
                  </a:cubicBezTo>
                  <a:cubicBezTo>
                    <a:pt x="7488" y="7330"/>
                    <a:pt x="7621" y="7654"/>
                    <a:pt x="7584" y="7944"/>
                  </a:cubicBezTo>
                  <a:cubicBezTo>
                    <a:pt x="7463" y="8891"/>
                    <a:pt x="7838" y="9820"/>
                    <a:pt x="7629" y="10767"/>
                  </a:cubicBezTo>
                  <a:cubicBezTo>
                    <a:pt x="7472" y="11472"/>
                    <a:pt x="7662" y="12210"/>
                    <a:pt x="7541" y="12907"/>
                  </a:cubicBezTo>
                  <a:cubicBezTo>
                    <a:pt x="7339" y="14072"/>
                    <a:pt x="7283" y="15255"/>
                    <a:pt x="7056" y="16411"/>
                  </a:cubicBezTo>
                  <a:cubicBezTo>
                    <a:pt x="6825" y="17580"/>
                    <a:pt x="6506" y="18735"/>
                    <a:pt x="6195" y="19888"/>
                  </a:cubicBezTo>
                  <a:cubicBezTo>
                    <a:pt x="5980" y="20687"/>
                    <a:pt x="5571" y="21423"/>
                    <a:pt x="5366" y="22230"/>
                  </a:cubicBezTo>
                  <a:cubicBezTo>
                    <a:pt x="5206" y="22859"/>
                    <a:pt x="4991" y="23510"/>
                    <a:pt x="4689" y="24060"/>
                  </a:cubicBezTo>
                  <a:cubicBezTo>
                    <a:pt x="4224" y="24906"/>
                    <a:pt x="3970" y="25822"/>
                    <a:pt x="3529" y="26670"/>
                  </a:cubicBezTo>
                  <a:cubicBezTo>
                    <a:pt x="3359" y="26998"/>
                    <a:pt x="2900" y="27295"/>
                    <a:pt x="2571" y="27295"/>
                  </a:cubicBezTo>
                  <a:cubicBezTo>
                    <a:pt x="2460" y="27295"/>
                    <a:pt x="2363" y="27260"/>
                    <a:pt x="2298" y="27181"/>
                  </a:cubicBezTo>
                  <a:cubicBezTo>
                    <a:pt x="1982" y="26797"/>
                    <a:pt x="1555" y="26575"/>
                    <a:pt x="1166" y="26295"/>
                  </a:cubicBezTo>
                  <a:cubicBezTo>
                    <a:pt x="1020" y="26189"/>
                    <a:pt x="922" y="26062"/>
                    <a:pt x="742" y="26062"/>
                  </a:cubicBezTo>
                  <a:cubicBezTo>
                    <a:pt x="670" y="26062"/>
                    <a:pt x="584" y="26083"/>
                    <a:pt x="476" y="26133"/>
                  </a:cubicBezTo>
                  <a:cubicBezTo>
                    <a:pt x="135" y="26295"/>
                    <a:pt x="150" y="26489"/>
                    <a:pt x="90" y="26733"/>
                  </a:cubicBezTo>
                  <a:cubicBezTo>
                    <a:pt x="1" y="27109"/>
                    <a:pt x="167" y="27465"/>
                    <a:pt x="141" y="27836"/>
                  </a:cubicBezTo>
                  <a:cubicBezTo>
                    <a:pt x="300" y="29011"/>
                    <a:pt x="522" y="30173"/>
                    <a:pt x="833" y="31324"/>
                  </a:cubicBezTo>
                  <a:cubicBezTo>
                    <a:pt x="1029" y="32052"/>
                    <a:pt x="1352" y="32729"/>
                    <a:pt x="1628" y="33427"/>
                  </a:cubicBezTo>
                  <a:cubicBezTo>
                    <a:pt x="1857" y="34010"/>
                    <a:pt x="2297" y="34432"/>
                    <a:pt x="2875" y="34432"/>
                  </a:cubicBezTo>
                  <a:cubicBezTo>
                    <a:pt x="2958" y="34432"/>
                    <a:pt x="3044" y="34423"/>
                    <a:pt x="3132" y="34405"/>
                  </a:cubicBezTo>
                  <a:cubicBezTo>
                    <a:pt x="3656" y="34296"/>
                    <a:pt x="4229" y="34115"/>
                    <a:pt x="4631" y="33892"/>
                  </a:cubicBezTo>
                  <a:cubicBezTo>
                    <a:pt x="5466" y="33428"/>
                    <a:pt x="6497" y="33280"/>
                    <a:pt x="7166" y="32555"/>
                  </a:cubicBezTo>
                  <a:cubicBezTo>
                    <a:pt x="7646" y="32036"/>
                    <a:pt x="8455" y="32067"/>
                    <a:pt x="8927" y="31485"/>
                  </a:cubicBezTo>
                  <a:cubicBezTo>
                    <a:pt x="9259" y="31072"/>
                    <a:pt x="9594" y="30641"/>
                    <a:pt x="10005" y="30272"/>
                  </a:cubicBezTo>
                  <a:cubicBezTo>
                    <a:pt x="10191" y="30106"/>
                    <a:pt x="10372" y="29698"/>
                    <a:pt x="10114" y="29439"/>
                  </a:cubicBezTo>
                  <a:cubicBezTo>
                    <a:pt x="9955" y="29282"/>
                    <a:pt x="9838" y="29070"/>
                    <a:pt x="9478" y="29070"/>
                  </a:cubicBezTo>
                  <a:cubicBezTo>
                    <a:pt x="9438" y="29070"/>
                    <a:pt x="9396" y="29072"/>
                    <a:pt x="9351" y="29078"/>
                  </a:cubicBezTo>
                  <a:cubicBezTo>
                    <a:pt x="9188" y="29097"/>
                    <a:pt x="9023" y="29107"/>
                    <a:pt x="8856" y="29107"/>
                  </a:cubicBezTo>
                  <a:cubicBezTo>
                    <a:pt x="8258" y="29107"/>
                    <a:pt x="7646" y="28977"/>
                    <a:pt x="7096" y="28681"/>
                  </a:cubicBezTo>
                  <a:cubicBezTo>
                    <a:pt x="7032" y="28645"/>
                    <a:pt x="6969" y="28538"/>
                    <a:pt x="6973" y="28467"/>
                  </a:cubicBezTo>
                  <a:cubicBezTo>
                    <a:pt x="7011" y="27786"/>
                    <a:pt x="7288" y="27119"/>
                    <a:pt x="7696" y="26639"/>
                  </a:cubicBezTo>
                  <a:cubicBezTo>
                    <a:pt x="8145" y="26113"/>
                    <a:pt x="8469" y="25534"/>
                    <a:pt x="8794" y="24961"/>
                  </a:cubicBezTo>
                  <a:cubicBezTo>
                    <a:pt x="9329" y="24019"/>
                    <a:pt x="9767" y="23024"/>
                    <a:pt x="10190" y="22029"/>
                  </a:cubicBezTo>
                  <a:cubicBezTo>
                    <a:pt x="10396" y="21542"/>
                    <a:pt x="10662" y="21086"/>
                    <a:pt x="10871" y="20607"/>
                  </a:cubicBezTo>
                  <a:cubicBezTo>
                    <a:pt x="11110" y="20060"/>
                    <a:pt x="11145" y="19435"/>
                    <a:pt x="11499" y="18918"/>
                  </a:cubicBezTo>
                  <a:cubicBezTo>
                    <a:pt x="11598" y="18774"/>
                    <a:pt x="11741" y="18652"/>
                    <a:pt x="11737" y="18455"/>
                  </a:cubicBezTo>
                  <a:cubicBezTo>
                    <a:pt x="11722" y="17659"/>
                    <a:pt x="12130" y="16944"/>
                    <a:pt x="12221" y="16166"/>
                  </a:cubicBezTo>
                  <a:cubicBezTo>
                    <a:pt x="12273" y="15720"/>
                    <a:pt x="12586" y="15306"/>
                    <a:pt x="12649" y="14911"/>
                  </a:cubicBezTo>
                  <a:cubicBezTo>
                    <a:pt x="12796" y="14019"/>
                    <a:pt x="12975" y="13130"/>
                    <a:pt x="13124" y="12236"/>
                  </a:cubicBezTo>
                  <a:cubicBezTo>
                    <a:pt x="13299" y="11185"/>
                    <a:pt x="13563" y="10141"/>
                    <a:pt x="13643" y="9084"/>
                  </a:cubicBezTo>
                  <a:cubicBezTo>
                    <a:pt x="13720" y="8094"/>
                    <a:pt x="13624" y="7091"/>
                    <a:pt x="13572" y="6095"/>
                  </a:cubicBezTo>
                  <a:cubicBezTo>
                    <a:pt x="13474" y="4100"/>
                    <a:pt x="13030" y="2137"/>
                    <a:pt x="12263" y="293"/>
                  </a:cubicBezTo>
                  <a:cubicBezTo>
                    <a:pt x="12183" y="100"/>
                    <a:pt x="12052" y="0"/>
                    <a:pt x="11920"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69" name="Google Shape;569;p24"/>
          <p:cNvSpPr txBox="1"/>
          <p:nvPr/>
        </p:nvSpPr>
        <p:spPr>
          <a:xfrm>
            <a:off x="936750" y="2544375"/>
            <a:ext cx="1866000" cy="1443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172B4D"/>
                </a:solidFill>
                <a:highlight>
                  <a:srgbClr val="FFFFFF"/>
                </a:highlight>
                <a:latin typeface="Comfortaa"/>
                <a:ea typeface="Comfortaa"/>
                <a:cs typeface="Comfortaa"/>
                <a:sym typeface="Comfortaa"/>
              </a:rPr>
              <a:t>Each student thinks of a personal wish, related to school,  and whispers it into their hands.</a:t>
            </a:r>
            <a:endParaRPr i="1">
              <a:latin typeface="Comfortaa"/>
              <a:ea typeface="Comfortaa"/>
              <a:cs typeface="Comfortaa"/>
              <a:sym typeface="Comfortaa"/>
            </a:endParaRPr>
          </a:p>
        </p:txBody>
      </p:sp>
      <p:sp>
        <p:nvSpPr>
          <p:cNvPr id="570" name="Google Shape;570;p24"/>
          <p:cNvSpPr txBox="1"/>
          <p:nvPr/>
        </p:nvSpPr>
        <p:spPr>
          <a:xfrm>
            <a:off x="6058048" y="2630200"/>
            <a:ext cx="2473500" cy="2285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omfortaa"/>
                <a:ea typeface="Comfortaa"/>
                <a:cs typeface="Comfortaa"/>
                <a:sym typeface="Comfortaa"/>
              </a:rPr>
              <a:t>When everyone is ready, release the “wishes” in to the air.</a:t>
            </a:r>
            <a:endParaRPr>
              <a:latin typeface="Comfortaa"/>
              <a:ea typeface="Comfortaa"/>
              <a:cs typeface="Comfortaa"/>
              <a:sym typeface="Comfortaa"/>
            </a:endParaRPr>
          </a:p>
          <a:p>
            <a:pPr indent="0" lvl="0" marL="0" rtl="0" algn="ctr">
              <a:spcBef>
                <a:spcPts val="0"/>
              </a:spcBef>
              <a:spcAft>
                <a:spcPts val="0"/>
              </a:spcAft>
              <a:buNone/>
            </a:pPr>
            <a:r>
              <a:t/>
            </a:r>
            <a:endParaRPr>
              <a:latin typeface="Comfortaa"/>
              <a:ea typeface="Comfortaa"/>
              <a:cs typeface="Comfortaa"/>
              <a:sym typeface="Comfortaa"/>
            </a:endParaRPr>
          </a:p>
          <a:p>
            <a:pPr indent="0" lvl="0" marL="0" rtl="0" algn="l">
              <a:spcBef>
                <a:spcPts val="0"/>
              </a:spcBef>
              <a:spcAft>
                <a:spcPts val="0"/>
              </a:spcAft>
              <a:buNone/>
            </a:pPr>
            <a:r>
              <a:t/>
            </a:r>
            <a:endParaRPr i="1" sz="1200">
              <a:latin typeface="Comfortaa"/>
              <a:ea typeface="Comfortaa"/>
              <a:cs typeface="Comfortaa"/>
              <a:sym typeface="Comfortaa"/>
            </a:endParaRPr>
          </a:p>
        </p:txBody>
      </p:sp>
      <p:sp>
        <p:nvSpPr>
          <p:cNvPr id="571" name="Google Shape;571;p24"/>
          <p:cNvSpPr txBox="1"/>
          <p:nvPr/>
        </p:nvSpPr>
        <p:spPr>
          <a:xfrm>
            <a:off x="3422250" y="2436625"/>
            <a:ext cx="2016300" cy="124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Comfortaa"/>
                <a:ea typeface="Comfortaa"/>
                <a:cs typeface="Comfortaa"/>
                <a:sym typeface="Comfortaa"/>
              </a:rPr>
              <a:t>When ready, raise their “wish” hands in the air.</a:t>
            </a:r>
            <a:endParaRPr i="1" sz="1200">
              <a:latin typeface="Comfortaa"/>
              <a:ea typeface="Comfortaa"/>
              <a:cs typeface="Comfortaa"/>
              <a:sym typeface="Comfortaa"/>
            </a:endParaRPr>
          </a:p>
        </p:txBody>
      </p:sp>
      <p:pic>
        <p:nvPicPr>
          <p:cNvPr id="572" name="Google Shape;572;p24"/>
          <p:cNvPicPr preferRelativeResize="0"/>
          <p:nvPr/>
        </p:nvPicPr>
        <p:blipFill>
          <a:blip r:embed="rId3">
            <a:alphaModFix/>
          </a:blip>
          <a:stretch>
            <a:fillRect/>
          </a:stretch>
        </p:blipFill>
        <p:spPr>
          <a:xfrm>
            <a:off x="4296362" y="4566298"/>
            <a:ext cx="577179" cy="5772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6" name="Shape 576"/>
        <p:cNvGrpSpPr/>
        <p:nvPr/>
      </p:nvGrpSpPr>
      <p:grpSpPr>
        <a:xfrm>
          <a:off x="0" y="0"/>
          <a:ext cx="0" cy="0"/>
          <a:chOff x="0" y="0"/>
          <a:chExt cx="0" cy="0"/>
        </a:xfrm>
      </p:grpSpPr>
      <p:sp>
        <p:nvSpPr>
          <p:cNvPr id="577" name="Google Shape;577;p25"/>
          <p:cNvSpPr/>
          <p:nvPr/>
        </p:nvSpPr>
        <p:spPr>
          <a:xfrm>
            <a:off x="1795988" y="1339950"/>
            <a:ext cx="5753100" cy="2567700"/>
          </a:xfrm>
          <a:prstGeom prst="roundRect">
            <a:avLst>
              <a:gd fmla="val 13942" name="adj"/>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8" name="Google Shape;578;p25"/>
          <p:cNvSpPr txBox="1"/>
          <p:nvPr>
            <p:ph idx="1" type="subTitle"/>
          </p:nvPr>
        </p:nvSpPr>
        <p:spPr>
          <a:xfrm>
            <a:off x="1914750" y="1478175"/>
            <a:ext cx="5314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FFFFFF"/>
                </a:solidFill>
              </a:rPr>
              <a:t>What is something that went well for you today?</a:t>
            </a:r>
            <a:endParaRPr sz="4300">
              <a:solidFill>
                <a:srgbClr val="FFFFFF"/>
              </a:solidFill>
            </a:endParaRPr>
          </a:p>
        </p:txBody>
      </p:sp>
      <p:sp>
        <p:nvSpPr>
          <p:cNvPr id="579" name="Google Shape;579;p25"/>
          <p:cNvSpPr/>
          <p:nvPr/>
        </p:nvSpPr>
        <p:spPr>
          <a:xfrm rot="5400000">
            <a:off x="3312622" y="-314332"/>
            <a:ext cx="2719813" cy="5876268"/>
          </a:xfrm>
          <a:custGeom>
            <a:rect b="b" l="l" r="r" t="t"/>
            <a:pathLst>
              <a:path extrusionOk="0" h="92137" w="65863">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80" name="Google Shape;580;p25"/>
          <p:cNvPicPr preferRelativeResize="0"/>
          <p:nvPr/>
        </p:nvPicPr>
        <p:blipFill>
          <a:blip r:embed="rId3">
            <a:alphaModFix/>
          </a:blip>
          <a:stretch>
            <a:fillRect/>
          </a:stretch>
        </p:blipFill>
        <p:spPr>
          <a:xfrm>
            <a:off x="4248079" y="355401"/>
            <a:ext cx="841850" cy="841850"/>
          </a:xfrm>
          <a:prstGeom prst="rect">
            <a:avLst/>
          </a:prstGeom>
          <a:noFill/>
          <a:ln>
            <a:noFill/>
          </a:ln>
        </p:spPr>
      </p:pic>
      <p:grpSp>
        <p:nvGrpSpPr>
          <p:cNvPr id="581" name="Google Shape;581;p25"/>
          <p:cNvGrpSpPr/>
          <p:nvPr/>
        </p:nvGrpSpPr>
        <p:grpSpPr>
          <a:xfrm>
            <a:off x="-75881" y="2283499"/>
            <a:ext cx="772313" cy="497910"/>
            <a:chOff x="-75881" y="2283499"/>
            <a:chExt cx="772313" cy="497910"/>
          </a:xfrm>
        </p:grpSpPr>
        <p:sp>
          <p:nvSpPr>
            <p:cNvPr id="582" name="Google Shape;582;p25"/>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3" name="Google Shape;583;p25"/>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4" name="Google Shape;584;p25"/>
          <p:cNvGrpSpPr/>
          <p:nvPr/>
        </p:nvGrpSpPr>
        <p:grpSpPr>
          <a:xfrm>
            <a:off x="6344466" y="230701"/>
            <a:ext cx="420904" cy="498241"/>
            <a:chOff x="5350141" y="100301"/>
            <a:chExt cx="420904" cy="498241"/>
          </a:xfrm>
        </p:grpSpPr>
        <p:sp>
          <p:nvSpPr>
            <p:cNvPr id="585" name="Google Shape;585;p25"/>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25"/>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7" name="Google Shape;587;p25"/>
          <p:cNvGrpSpPr/>
          <p:nvPr/>
        </p:nvGrpSpPr>
        <p:grpSpPr>
          <a:xfrm>
            <a:off x="8084663" y="3138245"/>
            <a:ext cx="1026629" cy="1056842"/>
            <a:chOff x="8084663" y="3138245"/>
            <a:chExt cx="1026629" cy="1056842"/>
          </a:xfrm>
        </p:grpSpPr>
        <p:sp>
          <p:nvSpPr>
            <p:cNvPr id="588" name="Google Shape;588;p25"/>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9" name="Google Shape;589;p25"/>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0" name="Google Shape;590;p25"/>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1" name="Google Shape;591;p25"/>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2" name="Google Shape;592;p25"/>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3" name="Google Shape;593;p25"/>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4" name="Google Shape;594;p25"/>
          <p:cNvGrpSpPr/>
          <p:nvPr/>
        </p:nvGrpSpPr>
        <p:grpSpPr>
          <a:xfrm>
            <a:off x="734290" y="251983"/>
            <a:ext cx="800177" cy="752193"/>
            <a:chOff x="734290" y="251983"/>
            <a:chExt cx="800177" cy="752193"/>
          </a:xfrm>
        </p:grpSpPr>
        <p:sp>
          <p:nvSpPr>
            <p:cNvPr id="595" name="Google Shape;595;p25"/>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25"/>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7" name="Google Shape;597;p25"/>
          <p:cNvGrpSpPr/>
          <p:nvPr/>
        </p:nvGrpSpPr>
        <p:grpSpPr>
          <a:xfrm>
            <a:off x="2247971" y="997705"/>
            <a:ext cx="152954" cy="60030"/>
            <a:chOff x="2857571" y="1302505"/>
            <a:chExt cx="152954" cy="60030"/>
          </a:xfrm>
        </p:grpSpPr>
        <p:sp>
          <p:nvSpPr>
            <p:cNvPr id="598" name="Google Shape;598;p25"/>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25"/>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0" name="Google Shape;600;p25"/>
          <p:cNvGrpSpPr/>
          <p:nvPr/>
        </p:nvGrpSpPr>
        <p:grpSpPr>
          <a:xfrm>
            <a:off x="4925308" y="-46347"/>
            <a:ext cx="820760" cy="899951"/>
            <a:chOff x="4554058" y="287028"/>
            <a:chExt cx="820760" cy="899951"/>
          </a:xfrm>
        </p:grpSpPr>
        <p:grpSp>
          <p:nvGrpSpPr>
            <p:cNvPr id="601" name="Google Shape;601;p25"/>
            <p:cNvGrpSpPr/>
            <p:nvPr/>
          </p:nvGrpSpPr>
          <p:grpSpPr>
            <a:xfrm>
              <a:off x="4554058" y="287028"/>
              <a:ext cx="820760" cy="807258"/>
              <a:chOff x="4554058" y="287028"/>
              <a:chExt cx="820760" cy="807258"/>
            </a:xfrm>
          </p:grpSpPr>
          <p:sp>
            <p:nvSpPr>
              <p:cNvPr id="602" name="Google Shape;602;p25"/>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25"/>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04" name="Google Shape;604;p25"/>
            <p:cNvGrpSpPr/>
            <p:nvPr/>
          </p:nvGrpSpPr>
          <p:grpSpPr>
            <a:xfrm>
              <a:off x="5063947" y="1041305"/>
              <a:ext cx="89912" cy="145673"/>
              <a:chOff x="5063947" y="1041305"/>
              <a:chExt cx="89912" cy="145673"/>
            </a:xfrm>
          </p:grpSpPr>
          <p:sp>
            <p:nvSpPr>
              <p:cNvPr id="605" name="Google Shape;605;p25"/>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25"/>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07" name="Google Shape;607;p25"/>
          <p:cNvGrpSpPr/>
          <p:nvPr/>
        </p:nvGrpSpPr>
        <p:grpSpPr>
          <a:xfrm>
            <a:off x="7100592" y="-366483"/>
            <a:ext cx="638917" cy="1022558"/>
            <a:chOff x="7100592" y="-366483"/>
            <a:chExt cx="638917" cy="1022558"/>
          </a:xfrm>
        </p:grpSpPr>
        <p:sp>
          <p:nvSpPr>
            <p:cNvPr id="608" name="Google Shape;608;p25"/>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25"/>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25"/>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25"/>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2" name="Google Shape;612;p25"/>
          <p:cNvGrpSpPr/>
          <p:nvPr/>
        </p:nvGrpSpPr>
        <p:grpSpPr>
          <a:xfrm>
            <a:off x="5910718" y="-131360"/>
            <a:ext cx="105830" cy="85015"/>
            <a:chOff x="5910718" y="-131360"/>
            <a:chExt cx="105830" cy="85015"/>
          </a:xfrm>
        </p:grpSpPr>
        <p:sp>
          <p:nvSpPr>
            <p:cNvPr id="613" name="Google Shape;613;p25"/>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4" name="Google Shape;614;p25"/>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15" name="Google Shape;615;p25"/>
          <p:cNvGrpSpPr/>
          <p:nvPr/>
        </p:nvGrpSpPr>
        <p:grpSpPr>
          <a:xfrm>
            <a:off x="3666090" y="74845"/>
            <a:ext cx="432221" cy="578920"/>
            <a:chOff x="3894690" y="-306155"/>
            <a:chExt cx="432221" cy="578920"/>
          </a:xfrm>
        </p:grpSpPr>
        <p:sp>
          <p:nvSpPr>
            <p:cNvPr id="616" name="Google Shape;616;p25"/>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17" name="Google Shape;617;p25"/>
            <p:cNvGrpSpPr/>
            <p:nvPr/>
          </p:nvGrpSpPr>
          <p:grpSpPr>
            <a:xfrm>
              <a:off x="3894690" y="-306155"/>
              <a:ext cx="98086" cy="107551"/>
              <a:chOff x="3894690" y="-306155"/>
              <a:chExt cx="98086" cy="107551"/>
            </a:xfrm>
          </p:grpSpPr>
          <p:sp>
            <p:nvSpPr>
              <p:cNvPr id="618" name="Google Shape;618;p25"/>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9" name="Google Shape;619;p25"/>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20" name="Google Shape;620;p25"/>
          <p:cNvGrpSpPr/>
          <p:nvPr/>
        </p:nvGrpSpPr>
        <p:grpSpPr>
          <a:xfrm>
            <a:off x="2699500" y="442223"/>
            <a:ext cx="641763" cy="660328"/>
            <a:chOff x="2775700" y="-243577"/>
            <a:chExt cx="641763" cy="660328"/>
          </a:xfrm>
        </p:grpSpPr>
        <p:grpSp>
          <p:nvGrpSpPr>
            <p:cNvPr id="621" name="Google Shape;621;p25"/>
            <p:cNvGrpSpPr/>
            <p:nvPr/>
          </p:nvGrpSpPr>
          <p:grpSpPr>
            <a:xfrm>
              <a:off x="2880967" y="-159588"/>
              <a:ext cx="536496" cy="576339"/>
              <a:chOff x="2880967" y="-159588"/>
              <a:chExt cx="536496" cy="576339"/>
            </a:xfrm>
          </p:grpSpPr>
          <p:sp>
            <p:nvSpPr>
              <p:cNvPr id="622" name="Google Shape;622;p25"/>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25"/>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24" name="Google Shape;624;p25"/>
            <p:cNvGrpSpPr/>
            <p:nvPr/>
          </p:nvGrpSpPr>
          <p:grpSpPr>
            <a:xfrm>
              <a:off x="2775700" y="-243577"/>
              <a:ext cx="100965" cy="123965"/>
              <a:chOff x="2775700" y="-243577"/>
              <a:chExt cx="100965" cy="123965"/>
            </a:xfrm>
          </p:grpSpPr>
          <p:sp>
            <p:nvSpPr>
              <p:cNvPr id="625" name="Google Shape;625;p25"/>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25"/>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27" name="Google Shape;627;p25"/>
          <p:cNvGrpSpPr/>
          <p:nvPr/>
        </p:nvGrpSpPr>
        <p:grpSpPr>
          <a:xfrm>
            <a:off x="1740973" y="8672"/>
            <a:ext cx="730914" cy="557013"/>
            <a:chOff x="1588573" y="-296128"/>
            <a:chExt cx="730914" cy="557013"/>
          </a:xfrm>
        </p:grpSpPr>
        <p:sp>
          <p:nvSpPr>
            <p:cNvPr id="628" name="Google Shape;628;p25"/>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29" name="Google Shape;629;p25"/>
            <p:cNvGrpSpPr/>
            <p:nvPr/>
          </p:nvGrpSpPr>
          <p:grpSpPr>
            <a:xfrm>
              <a:off x="2028140" y="-296128"/>
              <a:ext cx="162319" cy="81341"/>
              <a:chOff x="2028140" y="-296128"/>
              <a:chExt cx="162319" cy="81341"/>
            </a:xfrm>
          </p:grpSpPr>
          <p:sp>
            <p:nvSpPr>
              <p:cNvPr id="630" name="Google Shape;630;p25"/>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25"/>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2" name="Google Shape;632;p25"/>
          <p:cNvGrpSpPr/>
          <p:nvPr/>
        </p:nvGrpSpPr>
        <p:grpSpPr>
          <a:xfrm>
            <a:off x="291413" y="-295003"/>
            <a:ext cx="420937" cy="645006"/>
            <a:chOff x="291413" y="-295003"/>
            <a:chExt cx="420937" cy="645006"/>
          </a:xfrm>
        </p:grpSpPr>
        <p:sp>
          <p:nvSpPr>
            <p:cNvPr id="633" name="Google Shape;633;p25"/>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4" name="Google Shape;634;p25"/>
            <p:cNvGrpSpPr/>
            <p:nvPr/>
          </p:nvGrpSpPr>
          <p:grpSpPr>
            <a:xfrm>
              <a:off x="317622" y="261977"/>
              <a:ext cx="171618" cy="88026"/>
              <a:chOff x="317622" y="261977"/>
              <a:chExt cx="171618" cy="88026"/>
            </a:xfrm>
          </p:grpSpPr>
          <p:sp>
            <p:nvSpPr>
              <p:cNvPr id="635" name="Google Shape;635;p25"/>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25"/>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7" name="Google Shape;637;p25"/>
          <p:cNvGrpSpPr/>
          <p:nvPr/>
        </p:nvGrpSpPr>
        <p:grpSpPr>
          <a:xfrm>
            <a:off x="7485305" y="853612"/>
            <a:ext cx="693917" cy="709106"/>
            <a:chOff x="1214230" y="1280862"/>
            <a:chExt cx="693917" cy="709106"/>
          </a:xfrm>
        </p:grpSpPr>
        <p:sp>
          <p:nvSpPr>
            <p:cNvPr id="638" name="Google Shape;638;p25"/>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25"/>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25"/>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1" name="Google Shape;641;p25"/>
          <p:cNvGrpSpPr/>
          <p:nvPr/>
        </p:nvGrpSpPr>
        <p:grpSpPr>
          <a:xfrm>
            <a:off x="-182869" y="835238"/>
            <a:ext cx="1277205" cy="1131333"/>
            <a:chOff x="-182869" y="835238"/>
            <a:chExt cx="1277205" cy="1131333"/>
          </a:xfrm>
        </p:grpSpPr>
        <p:sp>
          <p:nvSpPr>
            <p:cNvPr id="642" name="Google Shape;642;p25"/>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43" name="Google Shape;643;p25"/>
            <p:cNvGrpSpPr/>
            <p:nvPr/>
          </p:nvGrpSpPr>
          <p:grpSpPr>
            <a:xfrm>
              <a:off x="454360" y="835238"/>
              <a:ext cx="112382" cy="56555"/>
              <a:chOff x="454360" y="835238"/>
              <a:chExt cx="112382" cy="56555"/>
            </a:xfrm>
          </p:grpSpPr>
          <p:sp>
            <p:nvSpPr>
              <p:cNvPr id="644" name="Google Shape;644;p25"/>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25"/>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6" name="Google Shape;646;p25"/>
            <p:cNvGrpSpPr/>
            <p:nvPr/>
          </p:nvGrpSpPr>
          <p:grpSpPr>
            <a:xfrm>
              <a:off x="588484" y="1891352"/>
              <a:ext cx="127241" cy="75219"/>
              <a:chOff x="588484" y="1891352"/>
              <a:chExt cx="127241" cy="75219"/>
            </a:xfrm>
          </p:grpSpPr>
          <p:sp>
            <p:nvSpPr>
              <p:cNvPr id="647" name="Google Shape;647;p25"/>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25"/>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49" name="Google Shape;649;p25"/>
          <p:cNvGrpSpPr/>
          <p:nvPr/>
        </p:nvGrpSpPr>
        <p:grpSpPr>
          <a:xfrm>
            <a:off x="1004821" y="2303619"/>
            <a:ext cx="413557" cy="605096"/>
            <a:chOff x="1004821" y="2303619"/>
            <a:chExt cx="413557" cy="605096"/>
          </a:xfrm>
        </p:grpSpPr>
        <p:grpSp>
          <p:nvGrpSpPr>
            <p:cNvPr id="650" name="Google Shape;650;p25"/>
            <p:cNvGrpSpPr/>
            <p:nvPr/>
          </p:nvGrpSpPr>
          <p:grpSpPr>
            <a:xfrm>
              <a:off x="1004821" y="2303619"/>
              <a:ext cx="344559" cy="605096"/>
              <a:chOff x="1004821" y="2303619"/>
              <a:chExt cx="344559" cy="605096"/>
            </a:xfrm>
          </p:grpSpPr>
          <p:sp>
            <p:nvSpPr>
              <p:cNvPr id="651" name="Google Shape;651;p25"/>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2" name="Google Shape;652;p25"/>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25"/>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54" name="Google Shape;654;p25"/>
            <p:cNvGrpSpPr/>
            <p:nvPr/>
          </p:nvGrpSpPr>
          <p:grpSpPr>
            <a:xfrm>
              <a:off x="1332668" y="2362060"/>
              <a:ext cx="85710" cy="97126"/>
              <a:chOff x="1332668" y="2362060"/>
              <a:chExt cx="85710" cy="97126"/>
            </a:xfrm>
          </p:grpSpPr>
          <p:sp>
            <p:nvSpPr>
              <p:cNvPr id="655" name="Google Shape;655;p25"/>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25"/>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57" name="Google Shape;657;p25"/>
          <p:cNvGrpSpPr/>
          <p:nvPr/>
        </p:nvGrpSpPr>
        <p:grpSpPr>
          <a:xfrm>
            <a:off x="4857465" y="4188363"/>
            <a:ext cx="62909" cy="137996"/>
            <a:chOff x="2647665" y="2892963"/>
            <a:chExt cx="62909" cy="137996"/>
          </a:xfrm>
        </p:grpSpPr>
        <p:sp>
          <p:nvSpPr>
            <p:cNvPr id="658" name="Google Shape;658;p25"/>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25"/>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60" name="Google Shape;660;p25"/>
          <p:cNvGrpSpPr/>
          <p:nvPr/>
        </p:nvGrpSpPr>
        <p:grpSpPr>
          <a:xfrm>
            <a:off x="2248437" y="2591126"/>
            <a:ext cx="134753" cy="99377"/>
            <a:chOff x="2248437" y="2591126"/>
            <a:chExt cx="134753" cy="99377"/>
          </a:xfrm>
        </p:grpSpPr>
        <p:sp>
          <p:nvSpPr>
            <p:cNvPr id="661" name="Google Shape;661;p25"/>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25"/>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63" name="Google Shape;663;p25"/>
          <p:cNvGrpSpPr/>
          <p:nvPr/>
        </p:nvGrpSpPr>
        <p:grpSpPr>
          <a:xfrm>
            <a:off x="319707" y="3143540"/>
            <a:ext cx="638983" cy="1054658"/>
            <a:chOff x="319707" y="3143540"/>
            <a:chExt cx="638983" cy="1054658"/>
          </a:xfrm>
        </p:grpSpPr>
        <p:sp>
          <p:nvSpPr>
            <p:cNvPr id="664" name="Google Shape;664;p25"/>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25"/>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25"/>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25"/>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68" name="Google Shape;668;p25"/>
          <p:cNvGrpSpPr/>
          <p:nvPr/>
        </p:nvGrpSpPr>
        <p:grpSpPr>
          <a:xfrm>
            <a:off x="1344284" y="3702273"/>
            <a:ext cx="388340" cy="497513"/>
            <a:chOff x="1344284" y="3702273"/>
            <a:chExt cx="388340" cy="497513"/>
          </a:xfrm>
        </p:grpSpPr>
        <p:sp>
          <p:nvSpPr>
            <p:cNvPr id="669" name="Google Shape;669;p25"/>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25"/>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25"/>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2" name="Google Shape;672;p25"/>
          <p:cNvGrpSpPr/>
          <p:nvPr/>
        </p:nvGrpSpPr>
        <p:grpSpPr>
          <a:xfrm>
            <a:off x="4368" y="4500332"/>
            <a:ext cx="1550979" cy="1347924"/>
            <a:chOff x="4368" y="4500332"/>
            <a:chExt cx="1550979" cy="1347924"/>
          </a:xfrm>
        </p:grpSpPr>
        <p:grpSp>
          <p:nvGrpSpPr>
            <p:cNvPr id="673" name="Google Shape;673;p25"/>
            <p:cNvGrpSpPr/>
            <p:nvPr/>
          </p:nvGrpSpPr>
          <p:grpSpPr>
            <a:xfrm>
              <a:off x="4368" y="4500332"/>
              <a:ext cx="1507264" cy="1347924"/>
              <a:chOff x="4368" y="4500332"/>
              <a:chExt cx="1507264" cy="1347924"/>
            </a:xfrm>
          </p:grpSpPr>
          <p:sp>
            <p:nvSpPr>
              <p:cNvPr id="674" name="Google Shape;674;p25"/>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25"/>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25"/>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25"/>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25"/>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25"/>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25"/>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25"/>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25"/>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25"/>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25"/>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85" name="Google Shape;685;p25"/>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6" name="Google Shape;686;p25"/>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87" name="Google Shape;687;p25"/>
          <p:cNvGrpSpPr/>
          <p:nvPr/>
        </p:nvGrpSpPr>
        <p:grpSpPr>
          <a:xfrm>
            <a:off x="1664354" y="4088694"/>
            <a:ext cx="1037582" cy="940754"/>
            <a:chOff x="1664354" y="4088694"/>
            <a:chExt cx="1037582" cy="940754"/>
          </a:xfrm>
        </p:grpSpPr>
        <p:grpSp>
          <p:nvGrpSpPr>
            <p:cNvPr id="688" name="Google Shape;688;p25"/>
            <p:cNvGrpSpPr/>
            <p:nvPr/>
          </p:nvGrpSpPr>
          <p:grpSpPr>
            <a:xfrm>
              <a:off x="1664354" y="4088694"/>
              <a:ext cx="1037582" cy="832607"/>
              <a:chOff x="1664354" y="4088694"/>
              <a:chExt cx="1037582" cy="832607"/>
            </a:xfrm>
          </p:grpSpPr>
          <p:sp>
            <p:nvSpPr>
              <p:cNvPr id="689" name="Google Shape;689;p25"/>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25"/>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1" name="Google Shape;691;p25"/>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2" name="Google Shape;692;p25"/>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3" name="Google Shape;693;p25"/>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4" name="Google Shape;694;p25"/>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5" name="Google Shape;695;p25"/>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96" name="Google Shape;696;p25"/>
            <p:cNvGrpSpPr/>
            <p:nvPr/>
          </p:nvGrpSpPr>
          <p:grpSpPr>
            <a:xfrm>
              <a:off x="2242315" y="4930402"/>
              <a:ext cx="155932" cy="99046"/>
              <a:chOff x="2242315" y="4930402"/>
              <a:chExt cx="155932" cy="99046"/>
            </a:xfrm>
          </p:grpSpPr>
          <p:sp>
            <p:nvSpPr>
              <p:cNvPr id="697" name="Google Shape;697;p25"/>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8" name="Google Shape;698;p25"/>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99" name="Google Shape;699;p25"/>
          <p:cNvGrpSpPr/>
          <p:nvPr/>
        </p:nvGrpSpPr>
        <p:grpSpPr>
          <a:xfrm>
            <a:off x="2661531" y="4759645"/>
            <a:ext cx="636336" cy="613800"/>
            <a:chOff x="2661531" y="4759645"/>
            <a:chExt cx="636336" cy="613800"/>
          </a:xfrm>
        </p:grpSpPr>
        <p:sp>
          <p:nvSpPr>
            <p:cNvPr id="700" name="Google Shape;700;p25"/>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1" name="Google Shape;701;p25"/>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25"/>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03" name="Google Shape;703;p25"/>
          <p:cNvGrpSpPr/>
          <p:nvPr/>
        </p:nvGrpSpPr>
        <p:grpSpPr>
          <a:xfrm>
            <a:off x="3260869" y="4155210"/>
            <a:ext cx="1065612" cy="1051580"/>
            <a:chOff x="3260869" y="4155210"/>
            <a:chExt cx="1065612" cy="1051580"/>
          </a:xfrm>
        </p:grpSpPr>
        <p:grpSp>
          <p:nvGrpSpPr>
            <p:cNvPr id="704" name="Google Shape;704;p25"/>
            <p:cNvGrpSpPr/>
            <p:nvPr/>
          </p:nvGrpSpPr>
          <p:grpSpPr>
            <a:xfrm>
              <a:off x="3260869" y="4155210"/>
              <a:ext cx="1065612" cy="1051580"/>
              <a:chOff x="3260869" y="4155210"/>
              <a:chExt cx="1065612" cy="1051580"/>
            </a:xfrm>
          </p:grpSpPr>
          <p:sp>
            <p:nvSpPr>
              <p:cNvPr id="705" name="Google Shape;705;p25"/>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6" name="Google Shape;706;p25"/>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7" name="Google Shape;707;p25"/>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25"/>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9" name="Google Shape;709;p25"/>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0" name="Google Shape;710;p25"/>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11" name="Google Shape;711;p25"/>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2" name="Google Shape;712;p25"/>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3" name="Google Shape;713;p25"/>
          <p:cNvGrpSpPr/>
          <p:nvPr/>
        </p:nvGrpSpPr>
        <p:grpSpPr>
          <a:xfrm>
            <a:off x="4597726" y="4712517"/>
            <a:ext cx="591495" cy="708080"/>
            <a:chOff x="4349976" y="4801904"/>
            <a:chExt cx="591495" cy="708080"/>
          </a:xfrm>
        </p:grpSpPr>
        <p:sp>
          <p:nvSpPr>
            <p:cNvPr id="714" name="Google Shape;714;p25"/>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5" name="Google Shape;715;p25"/>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6" name="Google Shape;716;p25"/>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7" name="Google Shape;717;p25"/>
          <p:cNvGrpSpPr/>
          <p:nvPr/>
        </p:nvGrpSpPr>
        <p:grpSpPr>
          <a:xfrm>
            <a:off x="6032004" y="4926952"/>
            <a:ext cx="147626" cy="102487"/>
            <a:chOff x="5630954" y="5096427"/>
            <a:chExt cx="147626" cy="102487"/>
          </a:xfrm>
        </p:grpSpPr>
        <p:sp>
          <p:nvSpPr>
            <p:cNvPr id="718" name="Google Shape;718;p25"/>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9" name="Google Shape;719;p25"/>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0" name="Google Shape;720;p25"/>
          <p:cNvGrpSpPr/>
          <p:nvPr/>
        </p:nvGrpSpPr>
        <p:grpSpPr>
          <a:xfrm>
            <a:off x="6489077" y="4366183"/>
            <a:ext cx="519354" cy="629618"/>
            <a:chOff x="5587702" y="3976345"/>
            <a:chExt cx="519354" cy="629618"/>
          </a:xfrm>
        </p:grpSpPr>
        <p:sp>
          <p:nvSpPr>
            <p:cNvPr id="721" name="Google Shape;721;p25"/>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2" name="Google Shape;722;p25"/>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3" name="Google Shape;723;p25"/>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4" name="Google Shape;724;p25"/>
          <p:cNvGrpSpPr/>
          <p:nvPr/>
        </p:nvGrpSpPr>
        <p:grpSpPr>
          <a:xfrm>
            <a:off x="7485304" y="3464717"/>
            <a:ext cx="540037" cy="623992"/>
            <a:chOff x="7346204" y="3514142"/>
            <a:chExt cx="540037" cy="623992"/>
          </a:xfrm>
        </p:grpSpPr>
        <p:sp>
          <p:nvSpPr>
            <p:cNvPr id="725" name="Google Shape;725;p25"/>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6" name="Google Shape;726;p25"/>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7" name="Google Shape;727;p25"/>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28" name="Google Shape;728;p25"/>
          <p:cNvGrpSpPr/>
          <p:nvPr/>
        </p:nvGrpSpPr>
        <p:grpSpPr>
          <a:xfrm>
            <a:off x="7485292" y="4430739"/>
            <a:ext cx="1375953" cy="924075"/>
            <a:chOff x="7485292" y="4430739"/>
            <a:chExt cx="1375953" cy="924075"/>
          </a:xfrm>
        </p:grpSpPr>
        <p:sp>
          <p:nvSpPr>
            <p:cNvPr id="729" name="Google Shape;729;p25"/>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25"/>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25"/>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32" name="Google Shape;732;p25"/>
          <p:cNvGrpSpPr/>
          <p:nvPr/>
        </p:nvGrpSpPr>
        <p:grpSpPr>
          <a:xfrm>
            <a:off x="8490510" y="1991557"/>
            <a:ext cx="536463" cy="705466"/>
            <a:chOff x="8490510" y="1991557"/>
            <a:chExt cx="536463" cy="705466"/>
          </a:xfrm>
        </p:grpSpPr>
        <p:grpSp>
          <p:nvGrpSpPr>
            <p:cNvPr id="733" name="Google Shape;733;p25"/>
            <p:cNvGrpSpPr/>
            <p:nvPr/>
          </p:nvGrpSpPr>
          <p:grpSpPr>
            <a:xfrm>
              <a:off x="8490510" y="1991557"/>
              <a:ext cx="536463" cy="576273"/>
              <a:chOff x="8490510" y="1991557"/>
              <a:chExt cx="536463" cy="576273"/>
            </a:xfrm>
          </p:grpSpPr>
          <p:sp>
            <p:nvSpPr>
              <p:cNvPr id="734" name="Google Shape;734;p25"/>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25"/>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6" name="Google Shape;736;p25"/>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25"/>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38" name="Google Shape;738;p25"/>
          <p:cNvGrpSpPr/>
          <p:nvPr/>
        </p:nvGrpSpPr>
        <p:grpSpPr>
          <a:xfrm>
            <a:off x="8454538" y="1064636"/>
            <a:ext cx="841873" cy="594507"/>
            <a:chOff x="8454538" y="1064636"/>
            <a:chExt cx="841873" cy="594507"/>
          </a:xfrm>
        </p:grpSpPr>
        <p:sp>
          <p:nvSpPr>
            <p:cNvPr id="739" name="Google Shape;739;p25"/>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25"/>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25"/>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25"/>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43" name="Google Shape;743;p25"/>
          <p:cNvGrpSpPr/>
          <p:nvPr/>
        </p:nvGrpSpPr>
        <p:grpSpPr>
          <a:xfrm>
            <a:off x="7961559" y="-202278"/>
            <a:ext cx="1015476" cy="922487"/>
            <a:chOff x="7961559" y="-202278"/>
            <a:chExt cx="1015476" cy="922487"/>
          </a:xfrm>
        </p:grpSpPr>
        <p:grpSp>
          <p:nvGrpSpPr>
            <p:cNvPr id="744" name="Google Shape;744;p25"/>
            <p:cNvGrpSpPr/>
            <p:nvPr/>
          </p:nvGrpSpPr>
          <p:grpSpPr>
            <a:xfrm>
              <a:off x="7961559" y="-121102"/>
              <a:ext cx="1015476" cy="841311"/>
              <a:chOff x="7961559" y="-121102"/>
              <a:chExt cx="1015476" cy="841311"/>
            </a:xfrm>
          </p:grpSpPr>
          <p:sp>
            <p:nvSpPr>
              <p:cNvPr id="745" name="Google Shape;745;p25"/>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25"/>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25"/>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25"/>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25"/>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25"/>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51" name="Google Shape;751;p25"/>
            <p:cNvGrpSpPr/>
            <p:nvPr/>
          </p:nvGrpSpPr>
          <p:grpSpPr>
            <a:xfrm>
              <a:off x="8502092" y="-202278"/>
              <a:ext cx="136937" cy="83459"/>
              <a:chOff x="8502092" y="-202278"/>
              <a:chExt cx="136937" cy="83459"/>
            </a:xfrm>
          </p:grpSpPr>
          <p:sp>
            <p:nvSpPr>
              <p:cNvPr id="752" name="Google Shape;752;p25"/>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25"/>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754" name="Google Shape;754;p25"/>
          <p:cNvGrpSpPr/>
          <p:nvPr/>
        </p:nvGrpSpPr>
        <p:grpSpPr>
          <a:xfrm>
            <a:off x="5329119" y="4310202"/>
            <a:ext cx="772313" cy="497744"/>
            <a:chOff x="4816519" y="4288164"/>
            <a:chExt cx="772313" cy="497744"/>
          </a:xfrm>
        </p:grpSpPr>
        <p:sp>
          <p:nvSpPr>
            <p:cNvPr id="755" name="Google Shape;755;p25"/>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25"/>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0" name="Shape 760"/>
        <p:cNvGrpSpPr/>
        <p:nvPr/>
      </p:nvGrpSpPr>
      <p:grpSpPr>
        <a:xfrm>
          <a:off x="0" y="0"/>
          <a:ext cx="0" cy="0"/>
          <a:chOff x="0" y="0"/>
          <a:chExt cx="0" cy="0"/>
        </a:xfrm>
      </p:grpSpPr>
      <p:sp>
        <p:nvSpPr>
          <p:cNvPr id="761" name="Google Shape;761;p26"/>
          <p:cNvSpPr/>
          <p:nvPr/>
        </p:nvSpPr>
        <p:spPr>
          <a:xfrm>
            <a:off x="1795988" y="1339950"/>
            <a:ext cx="5753100" cy="2567700"/>
          </a:xfrm>
          <a:prstGeom prst="roundRect">
            <a:avLst>
              <a:gd fmla="val 13942" name="adj"/>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62" name="Google Shape;762;p26"/>
          <p:cNvPicPr preferRelativeResize="0"/>
          <p:nvPr/>
        </p:nvPicPr>
        <p:blipFill>
          <a:blip r:embed="rId3">
            <a:alphaModFix/>
          </a:blip>
          <a:stretch>
            <a:fillRect/>
          </a:stretch>
        </p:blipFill>
        <p:spPr>
          <a:xfrm>
            <a:off x="4248079" y="355401"/>
            <a:ext cx="841850" cy="841850"/>
          </a:xfrm>
          <a:prstGeom prst="rect">
            <a:avLst/>
          </a:prstGeom>
          <a:noFill/>
          <a:ln>
            <a:noFill/>
          </a:ln>
        </p:spPr>
      </p:pic>
      <p:grpSp>
        <p:nvGrpSpPr>
          <p:cNvPr id="763" name="Google Shape;763;p26"/>
          <p:cNvGrpSpPr/>
          <p:nvPr/>
        </p:nvGrpSpPr>
        <p:grpSpPr>
          <a:xfrm>
            <a:off x="-75881" y="2283499"/>
            <a:ext cx="772313" cy="497910"/>
            <a:chOff x="-75881" y="2283499"/>
            <a:chExt cx="772313" cy="497910"/>
          </a:xfrm>
        </p:grpSpPr>
        <p:sp>
          <p:nvSpPr>
            <p:cNvPr id="764" name="Google Shape;764;p26"/>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5" name="Google Shape;765;p26"/>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6" name="Google Shape;766;p26"/>
          <p:cNvGrpSpPr/>
          <p:nvPr/>
        </p:nvGrpSpPr>
        <p:grpSpPr>
          <a:xfrm>
            <a:off x="6344466" y="230701"/>
            <a:ext cx="420904" cy="498241"/>
            <a:chOff x="5350141" y="100301"/>
            <a:chExt cx="420904" cy="498241"/>
          </a:xfrm>
        </p:grpSpPr>
        <p:sp>
          <p:nvSpPr>
            <p:cNvPr id="767" name="Google Shape;767;p26"/>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8" name="Google Shape;768;p26"/>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9" name="Google Shape;769;p26"/>
          <p:cNvGrpSpPr/>
          <p:nvPr/>
        </p:nvGrpSpPr>
        <p:grpSpPr>
          <a:xfrm>
            <a:off x="8084663" y="3138245"/>
            <a:ext cx="1026629" cy="1056842"/>
            <a:chOff x="8084663" y="3138245"/>
            <a:chExt cx="1026629" cy="1056842"/>
          </a:xfrm>
        </p:grpSpPr>
        <p:sp>
          <p:nvSpPr>
            <p:cNvPr id="770" name="Google Shape;770;p26"/>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1" name="Google Shape;771;p26"/>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2" name="Google Shape;772;p26"/>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3" name="Google Shape;773;p26"/>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4" name="Google Shape;774;p26"/>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5" name="Google Shape;775;p26"/>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76" name="Google Shape;776;p26"/>
          <p:cNvGrpSpPr/>
          <p:nvPr/>
        </p:nvGrpSpPr>
        <p:grpSpPr>
          <a:xfrm>
            <a:off x="734290" y="251983"/>
            <a:ext cx="800177" cy="752193"/>
            <a:chOff x="734290" y="251983"/>
            <a:chExt cx="800177" cy="752193"/>
          </a:xfrm>
        </p:grpSpPr>
        <p:sp>
          <p:nvSpPr>
            <p:cNvPr id="777" name="Google Shape;777;p26"/>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8" name="Google Shape;778;p26"/>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79" name="Google Shape;779;p26"/>
          <p:cNvGrpSpPr/>
          <p:nvPr/>
        </p:nvGrpSpPr>
        <p:grpSpPr>
          <a:xfrm>
            <a:off x="2247971" y="997705"/>
            <a:ext cx="152954" cy="60030"/>
            <a:chOff x="2857571" y="1302505"/>
            <a:chExt cx="152954" cy="60030"/>
          </a:xfrm>
        </p:grpSpPr>
        <p:sp>
          <p:nvSpPr>
            <p:cNvPr id="780" name="Google Shape;780;p26"/>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26"/>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82" name="Google Shape;782;p26"/>
          <p:cNvGrpSpPr/>
          <p:nvPr/>
        </p:nvGrpSpPr>
        <p:grpSpPr>
          <a:xfrm>
            <a:off x="4925308" y="-46347"/>
            <a:ext cx="820760" cy="899951"/>
            <a:chOff x="4554058" y="287028"/>
            <a:chExt cx="820760" cy="899951"/>
          </a:xfrm>
        </p:grpSpPr>
        <p:grpSp>
          <p:nvGrpSpPr>
            <p:cNvPr id="783" name="Google Shape;783;p26"/>
            <p:cNvGrpSpPr/>
            <p:nvPr/>
          </p:nvGrpSpPr>
          <p:grpSpPr>
            <a:xfrm>
              <a:off x="4554058" y="287028"/>
              <a:ext cx="820760" cy="807258"/>
              <a:chOff x="4554058" y="287028"/>
              <a:chExt cx="820760" cy="807258"/>
            </a:xfrm>
          </p:grpSpPr>
          <p:sp>
            <p:nvSpPr>
              <p:cNvPr id="784" name="Google Shape;784;p26"/>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26"/>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86" name="Google Shape;786;p26"/>
            <p:cNvGrpSpPr/>
            <p:nvPr/>
          </p:nvGrpSpPr>
          <p:grpSpPr>
            <a:xfrm>
              <a:off x="5063947" y="1041305"/>
              <a:ext cx="89912" cy="145673"/>
              <a:chOff x="5063947" y="1041305"/>
              <a:chExt cx="89912" cy="145673"/>
            </a:xfrm>
          </p:grpSpPr>
          <p:sp>
            <p:nvSpPr>
              <p:cNvPr id="787" name="Google Shape;787;p26"/>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26"/>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789" name="Google Shape;789;p26"/>
          <p:cNvGrpSpPr/>
          <p:nvPr/>
        </p:nvGrpSpPr>
        <p:grpSpPr>
          <a:xfrm>
            <a:off x="7100592" y="-366483"/>
            <a:ext cx="638917" cy="1022558"/>
            <a:chOff x="7100592" y="-366483"/>
            <a:chExt cx="638917" cy="1022558"/>
          </a:xfrm>
        </p:grpSpPr>
        <p:sp>
          <p:nvSpPr>
            <p:cNvPr id="790" name="Google Shape;790;p26"/>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26"/>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26"/>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26"/>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94" name="Google Shape;794;p26"/>
          <p:cNvGrpSpPr/>
          <p:nvPr/>
        </p:nvGrpSpPr>
        <p:grpSpPr>
          <a:xfrm>
            <a:off x="5910718" y="-131360"/>
            <a:ext cx="105830" cy="85015"/>
            <a:chOff x="5910718" y="-131360"/>
            <a:chExt cx="105830" cy="85015"/>
          </a:xfrm>
        </p:grpSpPr>
        <p:sp>
          <p:nvSpPr>
            <p:cNvPr id="795" name="Google Shape;795;p26"/>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26"/>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97" name="Google Shape;797;p26"/>
          <p:cNvGrpSpPr/>
          <p:nvPr/>
        </p:nvGrpSpPr>
        <p:grpSpPr>
          <a:xfrm>
            <a:off x="3666090" y="74845"/>
            <a:ext cx="432221" cy="578920"/>
            <a:chOff x="3894690" y="-306155"/>
            <a:chExt cx="432221" cy="578920"/>
          </a:xfrm>
        </p:grpSpPr>
        <p:sp>
          <p:nvSpPr>
            <p:cNvPr id="798" name="Google Shape;798;p26"/>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99" name="Google Shape;799;p26"/>
            <p:cNvGrpSpPr/>
            <p:nvPr/>
          </p:nvGrpSpPr>
          <p:grpSpPr>
            <a:xfrm>
              <a:off x="3894690" y="-306155"/>
              <a:ext cx="98086" cy="107551"/>
              <a:chOff x="3894690" y="-306155"/>
              <a:chExt cx="98086" cy="107551"/>
            </a:xfrm>
          </p:grpSpPr>
          <p:sp>
            <p:nvSpPr>
              <p:cNvPr id="800" name="Google Shape;800;p26"/>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1" name="Google Shape;801;p26"/>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02" name="Google Shape;802;p26"/>
          <p:cNvGrpSpPr/>
          <p:nvPr/>
        </p:nvGrpSpPr>
        <p:grpSpPr>
          <a:xfrm>
            <a:off x="2699500" y="442223"/>
            <a:ext cx="641763" cy="660328"/>
            <a:chOff x="2775700" y="-243577"/>
            <a:chExt cx="641763" cy="660328"/>
          </a:xfrm>
        </p:grpSpPr>
        <p:grpSp>
          <p:nvGrpSpPr>
            <p:cNvPr id="803" name="Google Shape;803;p26"/>
            <p:cNvGrpSpPr/>
            <p:nvPr/>
          </p:nvGrpSpPr>
          <p:grpSpPr>
            <a:xfrm>
              <a:off x="2880967" y="-159588"/>
              <a:ext cx="536496" cy="576339"/>
              <a:chOff x="2880967" y="-159588"/>
              <a:chExt cx="536496" cy="576339"/>
            </a:xfrm>
          </p:grpSpPr>
          <p:sp>
            <p:nvSpPr>
              <p:cNvPr id="804" name="Google Shape;804;p26"/>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26"/>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06" name="Google Shape;806;p26"/>
            <p:cNvGrpSpPr/>
            <p:nvPr/>
          </p:nvGrpSpPr>
          <p:grpSpPr>
            <a:xfrm>
              <a:off x="2775700" y="-243577"/>
              <a:ext cx="100965" cy="123965"/>
              <a:chOff x="2775700" y="-243577"/>
              <a:chExt cx="100965" cy="123965"/>
            </a:xfrm>
          </p:grpSpPr>
          <p:sp>
            <p:nvSpPr>
              <p:cNvPr id="807" name="Google Shape;807;p26"/>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26"/>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09" name="Google Shape;809;p26"/>
          <p:cNvGrpSpPr/>
          <p:nvPr/>
        </p:nvGrpSpPr>
        <p:grpSpPr>
          <a:xfrm>
            <a:off x="1740973" y="8672"/>
            <a:ext cx="730914" cy="557013"/>
            <a:chOff x="1588573" y="-296128"/>
            <a:chExt cx="730914" cy="557013"/>
          </a:xfrm>
        </p:grpSpPr>
        <p:sp>
          <p:nvSpPr>
            <p:cNvPr id="810" name="Google Shape;810;p26"/>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11" name="Google Shape;811;p26"/>
            <p:cNvGrpSpPr/>
            <p:nvPr/>
          </p:nvGrpSpPr>
          <p:grpSpPr>
            <a:xfrm>
              <a:off x="2028140" y="-296128"/>
              <a:ext cx="162319" cy="81341"/>
              <a:chOff x="2028140" y="-296128"/>
              <a:chExt cx="162319" cy="81341"/>
            </a:xfrm>
          </p:grpSpPr>
          <p:sp>
            <p:nvSpPr>
              <p:cNvPr id="812" name="Google Shape;812;p26"/>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26"/>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14" name="Google Shape;814;p26"/>
          <p:cNvGrpSpPr/>
          <p:nvPr/>
        </p:nvGrpSpPr>
        <p:grpSpPr>
          <a:xfrm>
            <a:off x="291413" y="-295003"/>
            <a:ext cx="420937" cy="645006"/>
            <a:chOff x="291413" y="-295003"/>
            <a:chExt cx="420937" cy="645006"/>
          </a:xfrm>
        </p:grpSpPr>
        <p:sp>
          <p:nvSpPr>
            <p:cNvPr id="815" name="Google Shape;815;p26"/>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16" name="Google Shape;816;p26"/>
            <p:cNvGrpSpPr/>
            <p:nvPr/>
          </p:nvGrpSpPr>
          <p:grpSpPr>
            <a:xfrm>
              <a:off x="317622" y="261977"/>
              <a:ext cx="171618" cy="88026"/>
              <a:chOff x="317622" y="261977"/>
              <a:chExt cx="171618" cy="88026"/>
            </a:xfrm>
          </p:grpSpPr>
          <p:sp>
            <p:nvSpPr>
              <p:cNvPr id="817" name="Google Shape;817;p26"/>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8" name="Google Shape;818;p26"/>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19" name="Google Shape;819;p26"/>
          <p:cNvGrpSpPr/>
          <p:nvPr/>
        </p:nvGrpSpPr>
        <p:grpSpPr>
          <a:xfrm>
            <a:off x="7485305" y="853612"/>
            <a:ext cx="693917" cy="709106"/>
            <a:chOff x="1214230" y="1280862"/>
            <a:chExt cx="693917" cy="709106"/>
          </a:xfrm>
        </p:grpSpPr>
        <p:sp>
          <p:nvSpPr>
            <p:cNvPr id="820" name="Google Shape;820;p26"/>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1" name="Google Shape;821;p26"/>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2" name="Google Shape;822;p26"/>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23" name="Google Shape;823;p26"/>
          <p:cNvGrpSpPr/>
          <p:nvPr/>
        </p:nvGrpSpPr>
        <p:grpSpPr>
          <a:xfrm>
            <a:off x="-182869" y="835238"/>
            <a:ext cx="1277205" cy="1131333"/>
            <a:chOff x="-182869" y="835238"/>
            <a:chExt cx="1277205" cy="1131333"/>
          </a:xfrm>
        </p:grpSpPr>
        <p:sp>
          <p:nvSpPr>
            <p:cNvPr id="824" name="Google Shape;824;p26"/>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25" name="Google Shape;825;p26"/>
            <p:cNvGrpSpPr/>
            <p:nvPr/>
          </p:nvGrpSpPr>
          <p:grpSpPr>
            <a:xfrm>
              <a:off x="454360" y="835238"/>
              <a:ext cx="112382" cy="56555"/>
              <a:chOff x="454360" y="835238"/>
              <a:chExt cx="112382" cy="56555"/>
            </a:xfrm>
          </p:grpSpPr>
          <p:sp>
            <p:nvSpPr>
              <p:cNvPr id="826" name="Google Shape;826;p26"/>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7" name="Google Shape;827;p26"/>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28" name="Google Shape;828;p26"/>
            <p:cNvGrpSpPr/>
            <p:nvPr/>
          </p:nvGrpSpPr>
          <p:grpSpPr>
            <a:xfrm>
              <a:off x="588484" y="1891352"/>
              <a:ext cx="127241" cy="75219"/>
              <a:chOff x="588484" y="1891352"/>
              <a:chExt cx="127241" cy="75219"/>
            </a:xfrm>
          </p:grpSpPr>
          <p:sp>
            <p:nvSpPr>
              <p:cNvPr id="829" name="Google Shape;829;p26"/>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0" name="Google Shape;830;p26"/>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31" name="Google Shape;831;p26"/>
          <p:cNvGrpSpPr/>
          <p:nvPr/>
        </p:nvGrpSpPr>
        <p:grpSpPr>
          <a:xfrm>
            <a:off x="1004821" y="2303619"/>
            <a:ext cx="413557" cy="605096"/>
            <a:chOff x="1004821" y="2303619"/>
            <a:chExt cx="413557" cy="605096"/>
          </a:xfrm>
        </p:grpSpPr>
        <p:grpSp>
          <p:nvGrpSpPr>
            <p:cNvPr id="832" name="Google Shape;832;p26"/>
            <p:cNvGrpSpPr/>
            <p:nvPr/>
          </p:nvGrpSpPr>
          <p:grpSpPr>
            <a:xfrm>
              <a:off x="1004821" y="2303619"/>
              <a:ext cx="344559" cy="605096"/>
              <a:chOff x="1004821" y="2303619"/>
              <a:chExt cx="344559" cy="605096"/>
            </a:xfrm>
          </p:grpSpPr>
          <p:sp>
            <p:nvSpPr>
              <p:cNvPr id="833" name="Google Shape;833;p26"/>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4" name="Google Shape;834;p26"/>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5" name="Google Shape;835;p26"/>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36" name="Google Shape;836;p26"/>
            <p:cNvGrpSpPr/>
            <p:nvPr/>
          </p:nvGrpSpPr>
          <p:grpSpPr>
            <a:xfrm>
              <a:off x="1332668" y="2362060"/>
              <a:ext cx="85710" cy="97126"/>
              <a:chOff x="1332668" y="2362060"/>
              <a:chExt cx="85710" cy="97126"/>
            </a:xfrm>
          </p:grpSpPr>
          <p:sp>
            <p:nvSpPr>
              <p:cNvPr id="837" name="Google Shape;837;p26"/>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8" name="Google Shape;838;p26"/>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39" name="Google Shape;839;p26"/>
          <p:cNvGrpSpPr/>
          <p:nvPr/>
        </p:nvGrpSpPr>
        <p:grpSpPr>
          <a:xfrm>
            <a:off x="4857465" y="4188363"/>
            <a:ext cx="62909" cy="137996"/>
            <a:chOff x="2647665" y="2892963"/>
            <a:chExt cx="62909" cy="137996"/>
          </a:xfrm>
        </p:grpSpPr>
        <p:sp>
          <p:nvSpPr>
            <p:cNvPr id="840" name="Google Shape;840;p26"/>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1" name="Google Shape;841;p26"/>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42" name="Google Shape;842;p26"/>
          <p:cNvGrpSpPr/>
          <p:nvPr/>
        </p:nvGrpSpPr>
        <p:grpSpPr>
          <a:xfrm>
            <a:off x="2248437" y="2591126"/>
            <a:ext cx="134753" cy="99377"/>
            <a:chOff x="2248437" y="2591126"/>
            <a:chExt cx="134753" cy="99377"/>
          </a:xfrm>
        </p:grpSpPr>
        <p:sp>
          <p:nvSpPr>
            <p:cNvPr id="843" name="Google Shape;843;p26"/>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4" name="Google Shape;844;p26"/>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45" name="Google Shape;845;p26"/>
          <p:cNvGrpSpPr/>
          <p:nvPr/>
        </p:nvGrpSpPr>
        <p:grpSpPr>
          <a:xfrm>
            <a:off x="319707" y="3143540"/>
            <a:ext cx="638983" cy="1054658"/>
            <a:chOff x="319707" y="3143540"/>
            <a:chExt cx="638983" cy="1054658"/>
          </a:xfrm>
        </p:grpSpPr>
        <p:sp>
          <p:nvSpPr>
            <p:cNvPr id="846" name="Google Shape;846;p26"/>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7" name="Google Shape;847;p26"/>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8" name="Google Shape;848;p26"/>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9" name="Google Shape;849;p26"/>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50" name="Google Shape;850;p26"/>
          <p:cNvGrpSpPr/>
          <p:nvPr/>
        </p:nvGrpSpPr>
        <p:grpSpPr>
          <a:xfrm>
            <a:off x="1344284" y="3702273"/>
            <a:ext cx="388340" cy="497513"/>
            <a:chOff x="1344284" y="3702273"/>
            <a:chExt cx="388340" cy="497513"/>
          </a:xfrm>
        </p:grpSpPr>
        <p:sp>
          <p:nvSpPr>
            <p:cNvPr id="851" name="Google Shape;851;p26"/>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2" name="Google Shape;852;p26"/>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3" name="Google Shape;853;p26"/>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54" name="Google Shape;854;p26"/>
          <p:cNvGrpSpPr/>
          <p:nvPr/>
        </p:nvGrpSpPr>
        <p:grpSpPr>
          <a:xfrm>
            <a:off x="4368" y="4500332"/>
            <a:ext cx="1550979" cy="1347924"/>
            <a:chOff x="4368" y="4500332"/>
            <a:chExt cx="1550979" cy="1347924"/>
          </a:xfrm>
        </p:grpSpPr>
        <p:grpSp>
          <p:nvGrpSpPr>
            <p:cNvPr id="855" name="Google Shape;855;p26"/>
            <p:cNvGrpSpPr/>
            <p:nvPr/>
          </p:nvGrpSpPr>
          <p:grpSpPr>
            <a:xfrm>
              <a:off x="4368" y="4500332"/>
              <a:ext cx="1507264" cy="1347924"/>
              <a:chOff x="4368" y="4500332"/>
              <a:chExt cx="1507264" cy="1347924"/>
            </a:xfrm>
          </p:grpSpPr>
          <p:sp>
            <p:nvSpPr>
              <p:cNvPr id="856" name="Google Shape;856;p26"/>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7" name="Google Shape;857;p26"/>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26"/>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26"/>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0" name="Google Shape;860;p26"/>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1" name="Google Shape;861;p26"/>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26"/>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26"/>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26"/>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26"/>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26"/>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67" name="Google Shape;867;p26"/>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26"/>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69" name="Google Shape;869;p26"/>
          <p:cNvGrpSpPr/>
          <p:nvPr/>
        </p:nvGrpSpPr>
        <p:grpSpPr>
          <a:xfrm>
            <a:off x="1664354" y="4088694"/>
            <a:ext cx="1037582" cy="940754"/>
            <a:chOff x="1664354" y="4088694"/>
            <a:chExt cx="1037582" cy="940754"/>
          </a:xfrm>
        </p:grpSpPr>
        <p:grpSp>
          <p:nvGrpSpPr>
            <p:cNvPr id="870" name="Google Shape;870;p26"/>
            <p:cNvGrpSpPr/>
            <p:nvPr/>
          </p:nvGrpSpPr>
          <p:grpSpPr>
            <a:xfrm>
              <a:off x="1664354" y="4088694"/>
              <a:ext cx="1037582" cy="832607"/>
              <a:chOff x="1664354" y="4088694"/>
              <a:chExt cx="1037582" cy="832607"/>
            </a:xfrm>
          </p:grpSpPr>
          <p:sp>
            <p:nvSpPr>
              <p:cNvPr id="871" name="Google Shape;871;p26"/>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26"/>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3" name="Google Shape;873;p26"/>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4" name="Google Shape;874;p26"/>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5" name="Google Shape;875;p26"/>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26"/>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26"/>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78" name="Google Shape;878;p26"/>
            <p:cNvGrpSpPr/>
            <p:nvPr/>
          </p:nvGrpSpPr>
          <p:grpSpPr>
            <a:xfrm>
              <a:off x="2242315" y="4930402"/>
              <a:ext cx="155932" cy="99046"/>
              <a:chOff x="2242315" y="4930402"/>
              <a:chExt cx="155932" cy="99046"/>
            </a:xfrm>
          </p:grpSpPr>
          <p:sp>
            <p:nvSpPr>
              <p:cNvPr id="879" name="Google Shape;879;p26"/>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0" name="Google Shape;880;p26"/>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881" name="Google Shape;881;p26"/>
          <p:cNvGrpSpPr/>
          <p:nvPr/>
        </p:nvGrpSpPr>
        <p:grpSpPr>
          <a:xfrm>
            <a:off x="2661531" y="4759645"/>
            <a:ext cx="636336" cy="613800"/>
            <a:chOff x="2661531" y="4759645"/>
            <a:chExt cx="636336" cy="613800"/>
          </a:xfrm>
        </p:grpSpPr>
        <p:sp>
          <p:nvSpPr>
            <p:cNvPr id="882" name="Google Shape;882;p26"/>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3" name="Google Shape;883;p26"/>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4" name="Google Shape;884;p26"/>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85" name="Google Shape;885;p26"/>
          <p:cNvGrpSpPr/>
          <p:nvPr/>
        </p:nvGrpSpPr>
        <p:grpSpPr>
          <a:xfrm>
            <a:off x="3260869" y="4155210"/>
            <a:ext cx="1065612" cy="1051580"/>
            <a:chOff x="3260869" y="4155210"/>
            <a:chExt cx="1065612" cy="1051580"/>
          </a:xfrm>
        </p:grpSpPr>
        <p:grpSp>
          <p:nvGrpSpPr>
            <p:cNvPr id="886" name="Google Shape;886;p26"/>
            <p:cNvGrpSpPr/>
            <p:nvPr/>
          </p:nvGrpSpPr>
          <p:grpSpPr>
            <a:xfrm>
              <a:off x="3260869" y="4155210"/>
              <a:ext cx="1065612" cy="1051580"/>
              <a:chOff x="3260869" y="4155210"/>
              <a:chExt cx="1065612" cy="1051580"/>
            </a:xfrm>
          </p:grpSpPr>
          <p:sp>
            <p:nvSpPr>
              <p:cNvPr id="887" name="Google Shape;887;p26"/>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8" name="Google Shape;888;p26"/>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9" name="Google Shape;889;p26"/>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0" name="Google Shape;890;p26"/>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1" name="Google Shape;891;p26"/>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26"/>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3" name="Google Shape;893;p26"/>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4" name="Google Shape;894;p26"/>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5" name="Google Shape;895;p26"/>
          <p:cNvGrpSpPr/>
          <p:nvPr/>
        </p:nvGrpSpPr>
        <p:grpSpPr>
          <a:xfrm>
            <a:off x="4597726" y="4712517"/>
            <a:ext cx="591495" cy="708080"/>
            <a:chOff x="4349976" y="4801904"/>
            <a:chExt cx="591495" cy="708080"/>
          </a:xfrm>
        </p:grpSpPr>
        <p:sp>
          <p:nvSpPr>
            <p:cNvPr id="896" name="Google Shape;896;p26"/>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7" name="Google Shape;897;p26"/>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8" name="Google Shape;898;p26"/>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9" name="Google Shape;899;p26"/>
          <p:cNvGrpSpPr/>
          <p:nvPr/>
        </p:nvGrpSpPr>
        <p:grpSpPr>
          <a:xfrm>
            <a:off x="6032004" y="4926952"/>
            <a:ext cx="147626" cy="102487"/>
            <a:chOff x="5630954" y="5096427"/>
            <a:chExt cx="147626" cy="102487"/>
          </a:xfrm>
        </p:grpSpPr>
        <p:sp>
          <p:nvSpPr>
            <p:cNvPr id="900" name="Google Shape;900;p26"/>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1" name="Google Shape;901;p26"/>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02" name="Google Shape;902;p26"/>
          <p:cNvGrpSpPr/>
          <p:nvPr/>
        </p:nvGrpSpPr>
        <p:grpSpPr>
          <a:xfrm>
            <a:off x="6489077" y="4366183"/>
            <a:ext cx="519354" cy="629618"/>
            <a:chOff x="5587702" y="3976345"/>
            <a:chExt cx="519354" cy="629618"/>
          </a:xfrm>
        </p:grpSpPr>
        <p:sp>
          <p:nvSpPr>
            <p:cNvPr id="903" name="Google Shape;903;p26"/>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4" name="Google Shape;904;p26"/>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5" name="Google Shape;905;p26"/>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06" name="Google Shape;906;p26"/>
          <p:cNvGrpSpPr/>
          <p:nvPr/>
        </p:nvGrpSpPr>
        <p:grpSpPr>
          <a:xfrm>
            <a:off x="7485304" y="3464717"/>
            <a:ext cx="540037" cy="623992"/>
            <a:chOff x="7346204" y="3514142"/>
            <a:chExt cx="540037" cy="623992"/>
          </a:xfrm>
        </p:grpSpPr>
        <p:sp>
          <p:nvSpPr>
            <p:cNvPr id="907" name="Google Shape;907;p26"/>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8" name="Google Shape;908;p26"/>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9" name="Google Shape;909;p26"/>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10" name="Google Shape;910;p26"/>
          <p:cNvGrpSpPr/>
          <p:nvPr/>
        </p:nvGrpSpPr>
        <p:grpSpPr>
          <a:xfrm>
            <a:off x="7485292" y="4430739"/>
            <a:ext cx="1375953" cy="924075"/>
            <a:chOff x="7485292" y="4430739"/>
            <a:chExt cx="1375953" cy="924075"/>
          </a:xfrm>
        </p:grpSpPr>
        <p:sp>
          <p:nvSpPr>
            <p:cNvPr id="911" name="Google Shape;911;p26"/>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2" name="Google Shape;912;p26"/>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3" name="Google Shape;913;p26"/>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14" name="Google Shape;914;p26"/>
          <p:cNvGrpSpPr/>
          <p:nvPr/>
        </p:nvGrpSpPr>
        <p:grpSpPr>
          <a:xfrm>
            <a:off x="8490510" y="1991557"/>
            <a:ext cx="536463" cy="705466"/>
            <a:chOff x="8490510" y="1991557"/>
            <a:chExt cx="536463" cy="705466"/>
          </a:xfrm>
        </p:grpSpPr>
        <p:grpSp>
          <p:nvGrpSpPr>
            <p:cNvPr id="915" name="Google Shape;915;p26"/>
            <p:cNvGrpSpPr/>
            <p:nvPr/>
          </p:nvGrpSpPr>
          <p:grpSpPr>
            <a:xfrm>
              <a:off x="8490510" y="1991557"/>
              <a:ext cx="536463" cy="576273"/>
              <a:chOff x="8490510" y="1991557"/>
              <a:chExt cx="536463" cy="576273"/>
            </a:xfrm>
          </p:grpSpPr>
          <p:sp>
            <p:nvSpPr>
              <p:cNvPr id="916" name="Google Shape;916;p26"/>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26"/>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18" name="Google Shape;918;p26"/>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26"/>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20" name="Google Shape;920;p26"/>
          <p:cNvGrpSpPr/>
          <p:nvPr/>
        </p:nvGrpSpPr>
        <p:grpSpPr>
          <a:xfrm>
            <a:off x="8454538" y="1064636"/>
            <a:ext cx="841873" cy="594507"/>
            <a:chOff x="8454538" y="1064636"/>
            <a:chExt cx="841873" cy="594507"/>
          </a:xfrm>
        </p:grpSpPr>
        <p:sp>
          <p:nvSpPr>
            <p:cNvPr id="921" name="Google Shape;921;p26"/>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2" name="Google Shape;922;p26"/>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26"/>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26"/>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25" name="Google Shape;925;p26"/>
          <p:cNvGrpSpPr/>
          <p:nvPr/>
        </p:nvGrpSpPr>
        <p:grpSpPr>
          <a:xfrm>
            <a:off x="7961559" y="-202278"/>
            <a:ext cx="1015476" cy="922487"/>
            <a:chOff x="7961559" y="-202278"/>
            <a:chExt cx="1015476" cy="922487"/>
          </a:xfrm>
        </p:grpSpPr>
        <p:grpSp>
          <p:nvGrpSpPr>
            <p:cNvPr id="926" name="Google Shape;926;p26"/>
            <p:cNvGrpSpPr/>
            <p:nvPr/>
          </p:nvGrpSpPr>
          <p:grpSpPr>
            <a:xfrm>
              <a:off x="7961559" y="-121102"/>
              <a:ext cx="1015476" cy="841311"/>
              <a:chOff x="7961559" y="-121102"/>
              <a:chExt cx="1015476" cy="841311"/>
            </a:xfrm>
          </p:grpSpPr>
          <p:sp>
            <p:nvSpPr>
              <p:cNvPr id="927" name="Google Shape;927;p26"/>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26"/>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26"/>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0" name="Google Shape;930;p26"/>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26"/>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26"/>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33" name="Google Shape;933;p26"/>
            <p:cNvGrpSpPr/>
            <p:nvPr/>
          </p:nvGrpSpPr>
          <p:grpSpPr>
            <a:xfrm>
              <a:off x="8502092" y="-202278"/>
              <a:ext cx="136937" cy="83459"/>
              <a:chOff x="8502092" y="-202278"/>
              <a:chExt cx="136937" cy="83459"/>
            </a:xfrm>
          </p:grpSpPr>
          <p:sp>
            <p:nvSpPr>
              <p:cNvPr id="934" name="Google Shape;934;p26"/>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5" name="Google Shape;935;p26"/>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936" name="Google Shape;936;p26"/>
          <p:cNvGrpSpPr/>
          <p:nvPr/>
        </p:nvGrpSpPr>
        <p:grpSpPr>
          <a:xfrm>
            <a:off x="5329119" y="4310202"/>
            <a:ext cx="772313" cy="497744"/>
            <a:chOff x="4816519" y="4288164"/>
            <a:chExt cx="772313" cy="497744"/>
          </a:xfrm>
        </p:grpSpPr>
        <p:sp>
          <p:nvSpPr>
            <p:cNvPr id="937" name="Google Shape;937;p26"/>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8" name="Google Shape;938;p26"/>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9" name="Google Shape;939;p26"/>
          <p:cNvSpPr/>
          <p:nvPr/>
        </p:nvSpPr>
        <p:spPr>
          <a:xfrm rot="5400000">
            <a:off x="3312622" y="-314332"/>
            <a:ext cx="2719813" cy="5876268"/>
          </a:xfrm>
          <a:custGeom>
            <a:rect b="b" l="l" r="r" t="t"/>
            <a:pathLst>
              <a:path extrusionOk="0" h="92137" w="65863">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0" name="Google Shape;940;p26"/>
          <p:cNvSpPr txBox="1"/>
          <p:nvPr>
            <p:ph idx="1" type="subTitle"/>
          </p:nvPr>
        </p:nvSpPr>
        <p:spPr>
          <a:xfrm>
            <a:off x="2015288" y="1497888"/>
            <a:ext cx="5314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FFFFFF"/>
                </a:solidFill>
              </a:rPr>
              <a:t>What is a goal you have for tomorrow?</a:t>
            </a:r>
            <a:endParaRPr sz="43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4" name="Shape 944"/>
        <p:cNvGrpSpPr/>
        <p:nvPr/>
      </p:nvGrpSpPr>
      <p:grpSpPr>
        <a:xfrm>
          <a:off x="0" y="0"/>
          <a:ext cx="0" cy="0"/>
          <a:chOff x="0" y="0"/>
          <a:chExt cx="0" cy="0"/>
        </a:xfrm>
      </p:grpSpPr>
      <p:sp>
        <p:nvSpPr>
          <p:cNvPr id="945" name="Google Shape;945;p27"/>
          <p:cNvSpPr/>
          <p:nvPr/>
        </p:nvSpPr>
        <p:spPr>
          <a:xfrm>
            <a:off x="1795988" y="1339950"/>
            <a:ext cx="5753100" cy="2567700"/>
          </a:xfrm>
          <a:prstGeom prst="roundRect">
            <a:avLst>
              <a:gd fmla="val 13942" name="adj"/>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46" name="Google Shape;946;p27"/>
          <p:cNvPicPr preferRelativeResize="0"/>
          <p:nvPr/>
        </p:nvPicPr>
        <p:blipFill>
          <a:blip r:embed="rId3">
            <a:alphaModFix/>
          </a:blip>
          <a:stretch>
            <a:fillRect/>
          </a:stretch>
        </p:blipFill>
        <p:spPr>
          <a:xfrm>
            <a:off x="4248079" y="355401"/>
            <a:ext cx="841850" cy="841850"/>
          </a:xfrm>
          <a:prstGeom prst="rect">
            <a:avLst/>
          </a:prstGeom>
          <a:noFill/>
          <a:ln>
            <a:noFill/>
          </a:ln>
        </p:spPr>
      </p:pic>
      <p:grpSp>
        <p:nvGrpSpPr>
          <p:cNvPr id="947" name="Google Shape;947;p27"/>
          <p:cNvGrpSpPr/>
          <p:nvPr/>
        </p:nvGrpSpPr>
        <p:grpSpPr>
          <a:xfrm>
            <a:off x="-75881" y="2283499"/>
            <a:ext cx="772313" cy="497910"/>
            <a:chOff x="-75881" y="2283499"/>
            <a:chExt cx="772313" cy="497910"/>
          </a:xfrm>
        </p:grpSpPr>
        <p:sp>
          <p:nvSpPr>
            <p:cNvPr id="948" name="Google Shape;948;p27"/>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9" name="Google Shape;949;p27"/>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50" name="Google Shape;950;p27"/>
          <p:cNvGrpSpPr/>
          <p:nvPr/>
        </p:nvGrpSpPr>
        <p:grpSpPr>
          <a:xfrm>
            <a:off x="6344466" y="230701"/>
            <a:ext cx="420904" cy="498241"/>
            <a:chOff x="5350141" y="100301"/>
            <a:chExt cx="420904" cy="498241"/>
          </a:xfrm>
        </p:grpSpPr>
        <p:sp>
          <p:nvSpPr>
            <p:cNvPr id="951" name="Google Shape;951;p27"/>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2" name="Google Shape;952;p27"/>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53" name="Google Shape;953;p27"/>
          <p:cNvGrpSpPr/>
          <p:nvPr/>
        </p:nvGrpSpPr>
        <p:grpSpPr>
          <a:xfrm>
            <a:off x="8084663" y="3138245"/>
            <a:ext cx="1026629" cy="1056842"/>
            <a:chOff x="8084663" y="3138245"/>
            <a:chExt cx="1026629" cy="1056842"/>
          </a:xfrm>
        </p:grpSpPr>
        <p:sp>
          <p:nvSpPr>
            <p:cNvPr id="954" name="Google Shape;954;p27"/>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5" name="Google Shape;955;p27"/>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6" name="Google Shape;956;p27"/>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7" name="Google Shape;957;p27"/>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8" name="Google Shape;958;p27"/>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9" name="Google Shape;959;p27"/>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0" name="Google Shape;960;p27"/>
          <p:cNvGrpSpPr/>
          <p:nvPr/>
        </p:nvGrpSpPr>
        <p:grpSpPr>
          <a:xfrm>
            <a:off x="734290" y="251983"/>
            <a:ext cx="800177" cy="752193"/>
            <a:chOff x="734290" y="251983"/>
            <a:chExt cx="800177" cy="752193"/>
          </a:xfrm>
        </p:grpSpPr>
        <p:sp>
          <p:nvSpPr>
            <p:cNvPr id="961" name="Google Shape;961;p27"/>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2" name="Google Shape;962;p27"/>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3" name="Google Shape;963;p27"/>
          <p:cNvGrpSpPr/>
          <p:nvPr/>
        </p:nvGrpSpPr>
        <p:grpSpPr>
          <a:xfrm>
            <a:off x="2247971" y="997705"/>
            <a:ext cx="152954" cy="60030"/>
            <a:chOff x="2857571" y="1302505"/>
            <a:chExt cx="152954" cy="60030"/>
          </a:xfrm>
        </p:grpSpPr>
        <p:sp>
          <p:nvSpPr>
            <p:cNvPr id="964" name="Google Shape;964;p27"/>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5" name="Google Shape;965;p27"/>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6" name="Google Shape;966;p27"/>
          <p:cNvGrpSpPr/>
          <p:nvPr/>
        </p:nvGrpSpPr>
        <p:grpSpPr>
          <a:xfrm>
            <a:off x="4925308" y="-46347"/>
            <a:ext cx="820760" cy="899951"/>
            <a:chOff x="4554058" y="287028"/>
            <a:chExt cx="820760" cy="899951"/>
          </a:xfrm>
        </p:grpSpPr>
        <p:grpSp>
          <p:nvGrpSpPr>
            <p:cNvPr id="967" name="Google Shape;967;p27"/>
            <p:cNvGrpSpPr/>
            <p:nvPr/>
          </p:nvGrpSpPr>
          <p:grpSpPr>
            <a:xfrm>
              <a:off x="4554058" y="287028"/>
              <a:ext cx="820760" cy="807258"/>
              <a:chOff x="4554058" y="287028"/>
              <a:chExt cx="820760" cy="807258"/>
            </a:xfrm>
          </p:grpSpPr>
          <p:sp>
            <p:nvSpPr>
              <p:cNvPr id="968" name="Google Shape;968;p27"/>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9" name="Google Shape;969;p27"/>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70" name="Google Shape;970;p27"/>
            <p:cNvGrpSpPr/>
            <p:nvPr/>
          </p:nvGrpSpPr>
          <p:grpSpPr>
            <a:xfrm>
              <a:off x="5063947" y="1041305"/>
              <a:ext cx="89912" cy="145673"/>
              <a:chOff x="5063947" y="1041305"/>
              <a:chExt cx="89912" cy="145673"/>
            </a:xfrm>
          </p:grpSpPr>
          <p:sp>
            <p:nvSpPr>
              <p:cNvPr id="971" name="Google Shape;971;p27"/>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2" name="Google Shape;972;p27"/>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973" name="Google Shape;973;p27"/>
          <p:cNvGrpSpPr/>
          <p:nvPr/>
        </p:nvGrpSpPr>
        <p:grpSpPr>
          <a:xfrm>
            <a:off x="7100592" y="-366483"/>
            <a:ext cx="638917" cy="1022558"/>
            <a:chOff x="7100592" y="-366483"/>
            <a:chExt cx="638917" cy="1022558"/>
          </a:xfrm>
        </p:grpSpPr>
        <p:sp>
          <p:nvSpPr>
            <p:cNvPr id="974" name="Google Shape;974;p27"/>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5" name="Google Shape;975;p27"/>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6" name="Google Shape;976;p27"/>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7" name="Google Shape;977;p27"/>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78" name="Google Shape;978;p27"/>
          <p:cNvGrpSpPr/>
          <p:nvPr/>
        </p:nvGrpSpPr>
        <p:grpSpPr>
          <a:xfrm>
            <a:off x="5910718" y="-131360"/>
            <a:ext cx="105830" cy="85015"/>
            <a:chOff x="5910718" y="-131360"/>
            <a:chExt cx="105830" cy="85015"/>
          </a:xfrm>
        </p:grpSpPr>
        <p:sp>
          <p:nvSpPr>
            <p:cNvPr id="979" name="Google Shape;979;p27"/>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0" name="Google Shape;980;p27"/>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81" name="Google Shape;981;p27"/>
          <p:cNvGrpSpPr/>
          <p:nvPr/>
        </p:nvGrpSpPr>
        <p:grpSpPr>
          <a:xfrm>
            <a:off x="3666090" y="74845"/>
            <a:ext cx="432221" cy="578920"/>
            <a:chOff x="3894690" y="-306155"/>
            <a:chExt cx="432221" cy="578920"/>
          </a:xfrm>
        </p:grpSpPr>
        <p:sp>
          <p:nvSpPr>
            <p:cNvPr id="982" name="Google Shape;982;p27"/>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83" name="Google Shape;983;p27"/>
            <p:cNvGrpSpPr/>
            <p:nvPr/>
          </p:nvGrpSpPr>
          <p:grpSpPr>
            <a:xfrm>
              <a:off x="3894690" y="-306155"/>
              <a:ext cx="98086" cy="107551"/>
              <a:chOff x="3894690" y="-306155"/>
              <a:chExt cx="98086" cy="107551"/>
            </a:xfrm>
          </p:grpSpPr>
          <p:sp>
            <p:nvSpPr>
              <p:cNvPr id="984" name="Google Shape;984;p27"/>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5" name="Google Shape;985;p27"/>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986" name="Google Shape;986;p27"/>
          <p:cNvGrpSpPr/>
          <p:nvPr/>
        </p:nvGrpSpPr>
        <p:grpSpPr>
          <a:xfrm>
            <a:off x="2699500" y="442223"/>
            <a:ext cx="641763" cy="660328"/>
            <a:chOff x="2775700" y="-243577"/>
            <a:chExt cx="641763" cy="660328"/>
          </a:xfrm>
        </p:grpSpPr>
        <p:grpSp>
          <p:nvGrpSpPr>
            <p:cNvPr id="987" name="Google Shape;987;p27"/>
            <p:cNvGrpSpPr/>
            <p:nvPr/>
          </p:nvGrpSpPr>
          <p:grpSpPr>
            <a:xfrm>
              <a:off x="2880967" y="-159588"/>
              <a:ext cx="536496" cy="576339"/>
              <a:chOff x="2880967" y="-159588"/>
              <a:chExt cx="536496" cy="576339"/>
            </a:xfrm>
          </p:grpSpPr>
          <p:sp>
            <p:nvSpPr>
              <p:cNvPr id="988" name="Google Shape;988;p27"/>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9" name="Google Shape;989;p27"/>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90" name="Google Shape;990;p27"/>
            <p:cNvGrpSpPr/>
            <p:nvPr/>
          </p:nvGrpSpPr>
          <p:grpSpPr>
            <a:xfrm>
              <a:off x="2775700" y="-243577"/>
              <a:ext cx="100965" cy="123965"/>
              <a:chOff x="2775700" y="-243577"/>
              <a:chExt cx="100965" cy="123965"/>
            </a:xfrm>
          </p:grpSpPr>
          <p:sp>
            <p:nvSpPr>
              <p:cNvPr id="991" name="Google Shape;991;p27"/>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2" name="Google Shape;992;p27"/>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993" name="Google Shape;993;p27"/>
          <p:cNvGrpSpPr/>
          <p:nvPr/>
        </p:nvGrpSpPr>
        <p:grpSpPr>
          <a:xfrm>
            <a:off x="1740973" y="8672"/>
            <a:ext cx="730914" cy="557013"/>
            <a:chOff x="1588573" y="-296128"/>
            <a:chExt cx="730914" cy="557013"/>
          </a:xfrm>
        </p:grpSpPr>
        <p:sp>
          <p:nvSpPr>
            <p:cNvPr id="994" name="Google Shape;994;p27"/>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95" name="Google Shape;995;p27"/>
            <p:cNvGrpSpPr/>
            <p:nvPr/>
          </p:nvGrpSpPr>
          <p:grpSpPr>
            <a:xfrm>
              <a:off x="2028140" y="-296128"/>
              <a:ext cx="162319" cy="81341"/>
              <a:chOff x="2028140" y="-296128"/>
              <a:chExt cx="162319" cy="81341"/>
            </a:xfrm>
          </p:grpSpPr>
          <p:sp>
            <p:nvSpPr>
              <p:cNvPr id="996" name="Google Shape;996;p27"/>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7" name="Google Shape;997;p27"/>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998" name="Google Shape;998;p27"/>
          <p:cNvGrpSpPr/>
          <p:nvPr/>
        </p:nvGrpSpPr>
        <p:grpSpPr>
          <a:xfrm>
            <a:off x="291413" y="-295003"/>
            <a:ext cx="420937" cy="645006"/>
            <a:chOff x="291413" y="-295003"/>
            <a:chExt cx="420937" cy="645006"/>
          </a:xfrm>
        </p:grpSpPr>
        <p:sp>
          <p:nvSpPr>
            <p:cNvPr id="999" name="Google Shape;999;p27"/>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00" name="Google Shape;1000;p27"/>
            <p:cNvGrpSpPr/>
            <p:nvPr/>
          </p:nvGrpSpPr>
          <p:grpSpPr>
            <a:xfrm>
              <a:off x="317622" y="261977"/>
              <a:ext cx="171618" cy="88026"/>
              <a:chOff x="317622" y="261977"/>
              <a:chExt cx="171618" cy="88026"/>
            </a:xfrm>
          </p:grpSpPr>
          <p:sp>
            <p:nvSpPr>
              <p:cNvPr id="1001" name="Google Shape;1001;p27"/>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2" name="Google Shape;1002;p27"/>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03" name="Google Shape;1003;p27"/>
          <p:cNvGrpSpPr/>
          <p:nvPr/>
        </p:nvGrpSpPr>
        <p:grpSpPr>
          <a:xfrm>
            <a:off x="7485305" y="853612"/>
            <a:ext cx="693917" cy="709106"/>
            <a:chOff x="1214230" y="1280862"/>
            <a:chExt cx="693917" cy="709106"/>
          </a:xfrm>
        </p:grpSpPr>
        <p:sp>
          <p:nvSpPr>
            <p:cNvPr id="1004" name="Google Shape;1004;p27"/>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5" name="Google Shape;1005;p27"/>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6" name="Google Shape;1006;p27"/>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07" name="Google Shape;1007;p27"/>
          <p:cNvGrpSpPr/>
          <p:nvPr/>
        </p:nvGrpSpPr>
        <p:grpSpPr>
          <a:xfrm>
            <a:off x="-182869" y="835238"/>
            <a:ext cx="1277205" cy="1131333"/>
            <a:chOff x="-182869" y="835238"/>
            <a:chExt cx="1277205" cy="1131333"/>
          </a:xfrm>
        </p:grpSpPr>
        <p:sp>
          <p:nvSpPr>
            <p:cNvPr id="1008" name="Google Shape;1008;p27"/>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09" name="Google Shape;1009;p27"/>
            <p:cNvGrpSpPr/>
            <p:nvPr/>
          </p:nvGrpSpPr>
          <p:grpSpPr>
            <a:xfrm>
              <a:off x="454360" y="835238"/>
              <a:ext cx="112382" cy="56555"/>
              <a:chOff x="454360" y="835238"/>
              <a:chExt cx="112382" cy="56555"/>
            </a:xfrm>
          </p:grpSpPr>
          <p:sp>
            <p:nvSpPr>
              <p:cNvPr id="1010" name="Google Shape;1010;p27"/>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1" name="Google Shape;1011;p27"/>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12" name="Google Shape;1012;p27"/>
            <p:cNvGrpSpPr/>
            <p:nvPr/>
          </p:nvGrpSpPr>
          <p:grpSpPr>
            <a:xfrm>
              <a:off x="588484" y="1891352"/>
              <a:ext cx="127241" cy="75219"/>
              <a:chOff x="588484" y="1891352"/>
              <a:chExt cx="127241" cy="75219"/>
            </a:xfrm>
          </p:grpSpPr>
          <p:sp>
            <p:nvSpPr>
              <p:cNvPr id="1013" name="Google Shape;1013;p27"/>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4" name="Google Shape;1014;p27"/>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15" name="Google Shape;1015;p27"/>
          <p:cNvGrpSpPr/>
          <p:nvPr/>
        </p:nvGrpSpPr>
        <p:grpSpPr>
          <a:xfrm>
            <a:off x="1004821" y="2303619"/>
            <a:ext cx="413557" cy="605096"/>
            <a:chOff x="1004821" y="2303619"/>
            <a:chExt cx="413557" cy="605096"/>
          </a:xfrm>
        </p:grpSpPr>
        <p:grpSp>
          <p:nvGrpSpPr>
            <p:cNvPr id="1016" name="Google Shape;1016;p27"/>
            <p:cNvGrpSpPr/>
            <p:nvPr/>
          </p:nvGrpSpPr>
          <p:grpSpPr>
            <a:xfrm>
              <a:off x="1004821" y="2303619"/>
              <a:ext cx="344559" cy="605096"/>
              <a:chOff x="1004821" y="2303619"/>
              <a:chExt cx="344559" cy="605096"/>
            </a:xfrm>
          </p:grpSpPr>
          <p:sp>
            <p:nvSpPr>
              <p:cNvPr id="1017" name="Google Shape;1017;p27"/>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8" name="Google Shape;1018;p27"/>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27"/>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20" name="Google Shape;1020;p27"/>
            <p:cNvGrpSpPr/>
            <p:nvPr/>
          </p:nvGrpSpPr>
          <p:grpSpPr>
            <a:xfrm>
              <a:off x="1332668" y="2362060"/>
              <a:ext cx="85710" cy="97126"/>
              <a:chOff x="1332668" y="2362060"/>
              <a:chExt cx="85710" cy="97126"/>
            </a:xfrm>
          </p:grpSpPr>
          <p:sp>
            <p:nvSpPr>
              <p:cNvPr id="1021" name="Google Shape;1021;p27"/>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2" name="Google Shape;1022;p27"/>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23" name="Google Shape;1023;p27"/>
          <p:cNvGrpSpPr/>
          <p:nvPr/>
        </p:nvGrpSpPr>
        <p:grpSpPr>
          <a:xfrm>
            <a:off x="4857465" y="4188363"/>
            <a:ext cx="62909" cy="137996"/>
            <a:chOff x="2647665" y="2892963"/>
            <a:chExt cx="62909" cy="137996"/>
          </a:xfrm>
        </p:grpSpPr>
        <p:sp>
          <p:nvSpPr>
            <p:cNvPr id="1024" name="Google Shape;1024;p27"/>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27"/>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26" name="Google Shape;1026;p27"/>
          <p:cNvGrpSpPr/>
          <p:nvPr/>
        </p:nvGrpSpPr>
        <p:grpSpPr>
          <a:xfrm>
            <a:off x="2248437" y="2591126"/>
            <a:ext cx="134753" cy="99377"/>
            <a:chOff x="2248437" y="2591126"/>
            <a:chExt cx="134753" cy="99377"/>
          </a:xfrm>
        </p:grpSpPr>
        <p:sp>
          <p:nvSpPr>
            <p:cNvPr id="1027" name="Google Shape;1027;p27"/>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8" name="Google Shape;1028;p27"/>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29" name="Google Shape;1029;p27"/>
          <p:cNvGrpSpPr/>
          <p:nvPr/>
        </p:nvGrpSpPr>
        <p:grpSpPr>
          <a:xfrm>
            <a:off x="319707" y="3143540"/>
            <a:ext cx="638983" cy="1054658"/>
            <a:chOff x="319707" y="3143540"/>
            <a:chExt cx="638983" cy="1054658"/>
          </a:xfrm>
        </p:grpSpPr>
        <p:sp>
          <p:nvSpPr>
            <p:cNvPr id="1030" name="Google Shape;1030;p27"/>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1" name="Google Shape;1031;p27"/>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2" name="Google Shape;1032;p27"/>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3" name="Google Shape;1033;p27"/>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34" name="Google Shape;1034;p27"/>
          <p:cNvGrpSpPr/>
          <p:nvPr/>
        </p:nvGrpSpPr>
        <p:grpSpPr>
          <a:xfrm>
            <a:off x="1344284" y="3702273"/>
            <a:ext cx="388340" cy="497513"/>
            <a:chOff x="1344284" y="3702273"/>
            <a:chExt cx="388340" cy="497513"/>
          </a:xfrm>
        </p:grpSpPr>
        <p:sp>
          <p:nvSpPr>
            <p:cNvPr id="1035" name="Google Shape;1035;p27"/>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6" name="Google Shape;1036;p27"/>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7" name="Google Shape;1037;p27"/>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38" name="Google Shape;1038;p27"/>
          <p:cNvGrpSpPr/>
          <p:nvPr/>
        </p:nvGrpSpPr>
        <p:grpSpPr>
          <a:xfrm>
            <a:off x="4368" y="4500332"/>
            <a:ext cx="1550979" cy="1347924"/>
            <a:chOff x="4368" y="4500332"/>
            <a:chExt cx="1550979" cy="1347924"/>
          </a:xfrm>
        </p:grpSpPr>
        <p:grpSp>
          <p:nvGrpSpPr>
            <p:cNvPr id="1039" name="Google Shape;1039;p27"/>
            <p:cNvGrpSpPr/>
            <p:nvPr/>
          </p:nvGrpSpPr>
          <p:grpSpPr>
            <a:xfrm>
              <a:off x="4368" y="4500332"/>
              <a:ext cx="1507264" cy="1347924"/>
              <a:chOff x="4368" y="4500332"/>
              <a:chExt cx="1507264" cy="1347924"/>
            </a:xfrm>
          </p:grpSpPr>
          <p:sp>
            <p:nvSpPr>
              <p:cNvPr id="1040" name="Google Shape;1040;p27"/>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1" name="Google Shape;1041;p27"/>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2" name="Google Shape;1042;p27"/>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3" name="Google Shape;1043;p27"/>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4" name="Google Shape;1044;p27"/>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5" name="Google Shape;1045;p27"/>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6" name="Google Shape;1046;p27"/>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7" name="Google Shape;1047;p27"/>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8" name="Google Shape;1048;p27"/>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9" name="Google Shape;1049;p27"/>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27"/>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51" name="Google Shape;1051;p27"/>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2" name="Google Shape;1052;p27"/>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53" name="Google Shape;1053;p27"/>
          <p:cNvGrpSpPr/>
          <p:nvPr/>
        </p:nvGrpSpPr>
        <p:grpSpPr>
          <a:xfrm>
            <a:off x="1664354" y="4088694"/>
            <a:ext cx="1037582" cy="940754"/>
            <a:chOff x="1664354" y="4088694"/>
            <a:chExt cx="1037582" cy="940754"/>
          </a:xfrm>
        </p:grpSpPr>
        <p:grpSp>
          <p:nvGrpSpPr>
            <p:cNvPr id="1054" name="Google Shape;1054;p27"/>
            <p:cNvGrpSpPr/>
            <p:nvPr/>
          </p:nvGrpSpPr>
          <p:grpSpPr>
            <a:xfrm>
              <a:off x="1664354" y="4088694"/>
              <a:ext cx="1037582" cy="832607"/>
              <a:chOff x="1664354" y="4088694"/>
              <a:chExt cx="1037582" cy="832607"/>
            </a:xfrm>
          </p:grpSpPr>
          <p:sp>
            <p:nvSpPr>
              <p:cNvPr id="1055" name="Google Shape;1055;p27"/>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6" name="Google Shape;1056;p27"/>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7" name="Google Shape;1057;p27"/>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8" name="Google Shape;1058;p27"/>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27"/>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27"/>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1" name="Google Shape;1061;p27"/>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62" name="Google Shape;1062;p27"/>
            <p:cNvGrpSpPr/>
            <p:nvPr/>
          </p:nvGrpSpPr>
          <p:grpSpPr>
            <a:xfrm>
              <a:off x="2242315" y="4930402"/>
              <a:ext cx="155932" cy="99046"/>
              <a:chOff x="2242315" y="4930402"/>
              <a:chExt cx="155932" cy="99046"/>
            </a:xfrm>
          </p:grpSpPr>
          <p:sp>
            <p:nvSpPr>
              <p:cNvPr id="1063" name="Google Shape;1063;p27"/>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4" name="Google Shape;1064;p27"/>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65" name="Google Shape;1065;p27"/>
          <p:cNvGrpSpPr/>
          <p:nvPr/>
        </p:nvGrpSpPr>
        <p:grpSpPr>
          <a:xfrm>
            <a:off x="2661531" y="4759645"/>
            <a:ext cx="636336" cy="613800"/>
            <a:chOff x="2661531" y="4759645"/>
            <a:chExt cx="636336" cy="613800"/>
          </a:xfrm>
        </p:grpSpPr>
        <p:sp>
          <p:nvSpPr>
            <p:cNvPr id="1066" name="Google Shape;1066;p27"/>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7" name="Google Shape;1067;p27"/>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8" name="Google Shape;1068;p27"/>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69" name="Google Shape;1069;p27"/>
          <p:cNvGrpSpPr/>
          <p:nvPr/>
        </p:nvGrpSpPr>
        <p:grpSpPr>
          <a:xfrm>
            <a:off x="3260869" y="4155210"/>
            <a:ext cx="1065612" cy="1051580"/>
            <a:chOff x="3260869" y="4155210"/>
            <a:chExt cx="1065612" cy="1051580"/>
          </a:xfrm>
        </p:grpSpPr>
        <p:grpSp>
          <p:nvGrpSpPr>
            <p:cNvPr id="1070" name="Google Shape;1070;p27"/>
            <p:cNvGrpSpPr/>
            <p:nvPr/>
          </p:nvGrpSpPr>
          <p:grpSpPr>
            <a:xfrm>
              <a:off x="3260869" y="4155210"/>
              <a:ext cx="1065612" cy="1051580"/>
              <a:chOff x="3260869" y="4155210"/>
              <a:chExt cx="1065612" cy="1051580"/>
            </a:xfrm>
          </p:grpSpPr>
          <p:sp>
            <p:nvSpPr>
              <p:cNvPr id="1071" name="Google Shape;1071;p27"/>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2" name="Google Shape;1072;p27"/>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3" name="Google Shape;1073;p27"/>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4" name="Google Shape;1074;p27"/>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5" name="Google Shape;1075;p27"/>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6" name="Google Shape;1076;p27"/>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77" name="Google Shape;1077;p27"/>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8" name="Google Shape;1078;p27"/>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79" name="Google Shape;1079;p27"/>
          <p:cNvGrpSpPr/>
          <p:nvPr/>
        </p:nvGrpSpPr>
        <p:grpSpPr>
          <a:xfrm>
            <a:off x="4597726" y="4712517"/>
            <a:ext cx="591495" cy="708080"/>
            <a:chOff x="4349976" y="4801904"/>
            <a:chExt cx="591495" cy="708080"/>
          </a:xfrm>
        </p:grpSpPr>
        <p:sp>
          <p:nvSpPr>
            <p:cNvPr id="1080" name="Google Shape;1080;p27"/>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1" name="Google Shape;1081;p27"/>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2" name="Google Shape;1082;p27"/>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83" name="Google Shape;1083;p27"/>
          <p:cNvGrpSpPr/>
          <p:nvPr/>
        </p:nvGrpSpPr>
        <p:grpSpPr>
          <a:xfrm>
            <a:off x="6032004" y="4926952"/>
            <a:ext cx="147626" cy="102487"/>
            <a:chOff x="5630954" y="5096427"/>
            <a:chExt cx="147626" cy="102487"/>
          </a:xfrm>
        </p:grpSpPr>
        <p:sp>
          <p:nvSpPr>
            <p:cNvPr id="1084" name="Google Shape;1084;p27"/>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5" name="Google Shape;1085;p27"/>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86" name="Google Shape;1086;p27"/>
          <p:cNvGrpSpPr/>
          <p:nvPr/>
        </p:nvGrpSpPr>
        <p:grpSpPr>
          <a:xfrm>
            <a:off x="6489077" y="4366183"/>
            <a:ext cx="519354" cy="629618"/>
            <a:chOff x="5587702" y="3976345"/>
            <a:chExt cx="519354" cy="629618"/>
          </a:xfrm>
        </p:grpSpPr>
        <p:sp>
          <p:nvSpPr>
            <p:cNvPr id="1087" name="Google Shape;1087;p27"/>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8" name="Google Shape;1088;p27"/>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9" name="Google Shape;1089;p27"/>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90" name="Google Shape;1090;p27"/>
          <p:cNvGrpSpPr/>
          <p:nvPr/>
        </p:nvGrpSpPr>
        <p:grpSpPr>
          <a:xfrm>
            <a:off x="7485304" y="3464717"/>
            <a:ext cx="540037" cy="623992"/>
            <a:chOff x="7346204" y="3514142"/>
            <a:chExt cx="540037" cy="623992"/>
          </a:xfrm>
        </p:grpSpPr>
        <p:sp>
          <p:nvSpPr>
            <p:cNvPr id="1091" name="Google Shape;1091;p27"/>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2" name="Google Shape;1092;p27"/>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3" name="Google Shape;1093;p27"/>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94" name="Google Shape;1094;p27"/>
          <p:cNvGrpSpPr/>
          <p:nvPr/>
        </p:nvGrpSpPr>
        <p:grpSpPr>
          <a:xfrm>
            <a:off x="7485292" y="4430739"/>
            <a:ext cx="1375953" cy="924075"/>
            <a:chOff x="7485292" y="4430739"/>
            <a:chExt cx="1375953" cy="924075"/>
          </a:xfrm>
        </p:grpSpPr>
        <p:sp>
          <p:nvSpPr>
            <p:cNvPr id="1095" name="Google Shape;1095;p27"/>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6" name="Google Shape;1096;p27"/>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7" name="Google Shape;1097;p27"/>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98" name="Google Shape;1098;p27"/>
          <p:cNvGrpSpPr/>
          <p:nvPr/>
        </p:nvGrpSpPr>
        <p:grpSpPr>
          <a:xfrm>
            <a:off x="8490510" y="1991557"/>
            <a:ext cx="536463" cy="705466"/>
            <a:chOff x="8490510" y="1991557"/>
            <a:chExt cx="536463" cy="705466"/>
          </a:xfrm>
        </p:grpSpPr>
        <p:grpSp>
          <p:nvGrpSpPr>
            <p:cNvPr id="1099" name="Google Shape;1099;p27"/>
            <p:cNvGrpSpPr/>
            <p:nvPr/>
          </p:nvGrpSpPr>
          <p:grpSpPr>
            <a:xfrm>
              <a:off x="8490510" y="1991557"/>
              <a:ext cx="536463" cy="576273"/>
              <a:chOff x="8490510" y="1991557"/>
              <a:chExt cx="536463" cy="576273"/>
            </a:xfrm>
          </p:grpSpPr>
          <p:sp>
            <p:nvSpPr>
              <p:cNvPr id="1100" name="Google Shape;1100;p27"/>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1" name="Google Shape;1101;p27"/>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02" name="Google Shape;1102;p27"/>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3" name="Google Shape;1103;p27"/>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04" name="Google Shape;1104;p27"/>
          <p:cNvGrpSpPr/>
          <p:nvPr/>
        </p:nvGrpSpPr>
        <p:grpSpPr>
          <a:xfrm>
            <a:off x="8454538" y="1064636"/>
            <a:ext cx="841873" cy="594507"/>
            <a:chOff x="8454538" y="1064636"/>
            <a:chExt cx="841873" cy="594507"/>
          </a:xfrm>
        </p:grpSpPr>
        <p:sp>
          <p:nvSpPr>
            <p:cNvPr id="1105" name="Google Shape;1105;p27"/>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27"/>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27"/>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27"/>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09" name="Google Shape;1109;p27"/>
          <p:cNvGrpSpPr/>
          <p:nvPr/>
        </p:nvGrpSpPr>
        <p:grpSpPr>
          <a:xfrm>
            <a:off x="7961559" y="-202278"/>
            <a:ext cx="1015476" cy="922487"/>
            <a:chOff x="7961559" y="-202278"/>
            <a:chExt cx="1015476" cy="922487"/>
          </a:xfrm>
        </p:grpSpPr>
        <p:grpSp>
          <p:nvGrpSpPr>
            <p:cNvPr id="1110" name="Google Shape;1110;p27"/>
            <p:cNvGrpSpPr/>
            <p:nvPr/>
          </p:nvGrpSpPr>
          <p:grpSpPr>
            <a:xfrm>
              <a:off x="7961559" y="-121102"/>
              <a:ext cx="1015476" cy="841311"/>
              <a:chOff x="7961559" y="-121102"/>
              <a:chExt cx="1015476" cy="841311"/>
            </a:xfrm>
          </p:grpSpPr>
          <p:sp>
            <p:nvSpPr>
              <p:cNvPr id="1111" name="Google Shape;1111;p27"/>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27"/>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27"/>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27"/>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27"/>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6" name="Google Shape;1116;p27"/>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17" name="Google Shape;1117;p27"/>
            <p:cNvGrpSpPr/>
            <p:nvPr/>
          </p:nvGrpSpPr>
          <p:grpSpPr>
            <a:xfrm>
              <a:off x="8502092" y="-202278"/>
              <a:ext cx="136937" cy="83459"/>
              <a:chOff x="8502092" y="-202278"/>
              <a:chExt cx="136937" cy="83459"/>
            </a:xfrm>
          </p:grpSpPr>
          <p:sp>
            <p:nvSpPr>
              <p:cNvPr id="1118" name="Google Shape;1118;p27"/>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9" name="Google Shape;1119;p27"/>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20" name="Google Shape;1120;p27"/>
          <p:cNvGrpSpPr/>
          <p:nvPr/>
        </p:nvGrpSpPr>
        <p:grpSpPr>
          <a:xfrm>
            <a:off x="5329119" y="4310202"/>
            <a:ext cx="772313" cy="497744"/>
            <a:chOff x="4816519" y="4288164"/>
            <a:chExt cx="772313" cy="497744"/>
          </a:xfrm>
        </p:grpSpPr>
        <p:sp>
          <p:nvSpPr>
            <p:cNvPr id="1121" name="Google Shape;1121;p27"/>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27"/>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23" name="Google Shape;1123;p27"/>
          <p:cNvSpPr/>
          <p:nvPr/>
        </p:nvSpPr>
        <p:spPr>
          <a:xfrm rot="5400000">
            <a:off x="3312622" y="-314332"/>
            <a:ext cx="2719813" cy="5876268"/>
          </a:xfrm>
          <a:custGeom>
            <a:rect b="b" l="l" r="r" t="t"/>
            <a:pathLst>
              <a:path extrusionOk="0" h="92137" w="65863">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27"/>
          <p:cNvSpPr txBox="1"/>
          <p:nvPr>
            <p:ph idx="1" type="subTitle"/>
          </p:nvPr>
        </p:nvSpPr>
        <p:spPr>
          <a:xfrm>
            <a:off x="2011738" y="1897900"/>
            <a:ext cx="5314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FFFFFF"/>
                </a:solidFill>
              </a:rPr>
              <a:t>What Helped you learn today?</a:t>
            </a:r>
            <a:endParaRPr sz="43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8" name="Shape 1128"/>
        <p:cNvGrpSpPr/>
        <p:nvPr/>
      </p:nvGrpSpPr>
      <p:grpSpPr>
        <a:xfrm>
          <a:off x="0" y="0"/>
          <a:ext cx="0" cy="0"/>
          <a:chOff x="0" y="0"/>
          <a:chExt cx="0" cy="0"/>
        </a:xfrm>
      </p:grpSpPr>
      <p:sp>
        <p:nvSpPr>
          <p:cNvPr id="1129" name="Google Shape;1129;p28"/>
          <p:cNvSpPr/>
          <p:nvPr/>
        </p:nvSpPr>
        <p:spPr>
          <a:xfrm>
            <a:off x="1795988" y="1339950"/>
            <a:ext cx="5753100" cy="2567700"/>
          </a:xfrm>
          <a:prstGeom prst="roundRect">
            <a:avLst>
              <a:gd fmla="val 13942" name="adj"/>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30" name="Google Shape;1130;p28"/>
          <p:cNvPicPr preferRelativeResize="0"/>
          <p:nvPr/>
        </p:nvPicPr>
        <p:blipFill>
          <a:blip r:embed="rId3">
            <a:alphaModFix/>
          </a:blip>
          <a:stretch>
            <a:fillRect/>
          </a:stretch>
        </p:blipFill>
        <p:spPr>
          <a:xfrm>
            <a:off x="4248079" y="355401"/>
            <a:ext cx="841850" cy="841850"/>
          </a:xfrm>
          <a:prstGeom prst="rect">
            <a:avLst/>
          </a:prstGeom>
          <a:noFill/>
          <a:ln>
            <a:noFill/>
          </a:ln>
        </p:spPr>
      </p:pic>
      <p:grpSp>
        <p:nvGrpSpPr>
          <p:cNvPr id="1131" name="Google Shape;1131;p28"/>
          <p:cNvGrpSpPr/>
          <p:nvPr/>
        </p:nvGrpSpPr>
        <p:grpSpPr>
          <a:xfrm>
            <a:off x="-75881" y="2283499"/>
            <a:ext cx="772313" cy="497910"/>
            <a:chOff x="-75881" y="2283499"/>
            <a:chExt cx="772313" cy="497910"/>
          </a:xfrm>
        </p:grpSpPr>
        <p:sp>
          <p:nvSpPr>
            <p:cNvPr id="1132" name="Google Shape;1132;p28"/>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3" name="Google Shape;1133;p28"/>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34" name="Google Shape;1134;p28"/>
          <p:cNvGrpSpPr/>
          <p:nvPr/>
        </p:nvGrpSpPr>
        <p:grpSpPr>
          <a:xfrm>
            <a:off x="6344466" y="230701"/>
            <a:ext cx="420904" cy="498241"/>
            <a:chOff x="5350141" y="100301"/>
            <a:chExt cx="420904" cy="498241"/>
          </a:xfrm>
        </p:grpSpPr>
        <p:sp>
          <p:nvSpPr>
            <p:cNvPr id="1135" name="Google Shape;1135;p28"/>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6" name="Google Shape;1136;p28"/>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37" name="Google Shape;1137;p28"/>
          <p:cNvGrpSpPr/>
          <p:nvPr/>
        </p:nvGrpSpPr>
        <p:grpSpPr>
          <a:xfrm>
            <a:off x="8084663" y="3138245"/>
            <a:ext cx="1026629" cy="1056842"/>
            <a:chOff x="8084663" y="3138245"/>
            <a:chExt cx="1026629" cy="1056842"/>
          </a:xfrm>
        </p:grpSpPr>
        <p:sp>
          <p:nvSpPr>
            <p:cNvPr id="1138" name="Google Shape;1138;p28"/>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28"/>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28"/>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1" name="Google Shape;1141;p28"/>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2" name="Google Shape;1142;p28"/>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28"/>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44" name="Google Shape;1144;p28"/>
          <p:cNvGrpSpPr/>
          <p:nvPr/>
        </p:nvGrpSpPr>
        <p:grpSpPr>
          <a:xfrm>
            <a:off x="734290" y="251983"/>
            <a:ext cx="800177" cy="752193"/>
            <a:chOff x="734290" y="251983"/>
            <a:chExt cx="800177" cy="752193"/>
          </a:xfrm>
        </p:grpSpPr>
        <p:sp>
          <p:nvSpPr>
            <p:cNvPr id="1145" name="Google Shape;1145;p28"/>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6" name="Google Shape;1146;p28"/>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47" name="Google Shape;1147;p28"/>
          <p:cNvGrpSpPr/>
          <p:nvPr/>
        </p:nvGrpSpPr>
        <p:grpSpPr>
          <a:xfrm>
            <a:off x="2247971" y="997705"/>
            <a:ext cx="152954" cy="60030"/>
            <a:chOff x="2857571" y="1302505"/>
            <a:chExt cx="152954" cy="60030"/>
          </a:xfrm>
        </p:grpSpPr>
        <p:sp>
          <p:nvSpPr>
            <p:cNvPr id="1148" name="Google Shape;1148;p28"/>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28"/>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0" name="Google Shape;1150;p28"/>
          <p:cNvGrpSpPr/>
          <p:nvPr/>
        </p:nvGrpSpPr>
        <p:grpSpPr>
          <a:xfrm>
            <a:off x="4925308" y="-46347"/>
            <a:ext cx="820760" cy="899951"/>
            <a:chOff x="4554058" y="287028"/>
            <a:chExt cx="820760" cy="899951"/>
          </a:xfrm>
        </p:grpSpPr>
        <p:grpSp>
          <p:nvGrpSpPr>
            <p:cNvPr id="1151" name="Google Shape;1151;p28"/>
            <p:cNvGrpSpPr/>
            <p:nvPr/>
          </p:nvGrpSpPr>
          <p:grpSpPr>
            <a:xfrm>
              <a:off x="4554058" y="287028"/>
              <a:ext cx="820760" cy="807258"/>
              <a:chOff x="4554058" y="287028"/>
              <a:chExt cx="820760" cy="807258"/>
            </a:xfrm>
          </p:grpSpPr>
          <p:sp>
            <p:nvSpPr>
              <p:cNvPr id="1152" name="Google Shape;1152;p28"/>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3" name="Google Shape;1153;p28"/>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4" name="Google Shape;1154;p28"/>
            <p:cNvGrpSpPr/>
            <p:nvPr/>
          </p:nvGrpSpPr>
          <p:grpSpPr>
            <a:xfrm>
              <a:off x="5063947" y="1041305"/>
              <a:ext cx="89912" cy="145673"/>
              <a:chOff x="5063947" y="1041305"/>
              <a:chExt cx="89912" cy="145673"/>
            </a:xfrm>
          </p:grpSpPr>
          <p:sp>
            <p:nvSpPr>
              <p:cNvPr id="1155" name="Google Shape;1155;p28"/>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6" name="Google Shape;1156;p28"/>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57" name="Google Shape;1157;p28"/>
          <p:cNvGrpSpPr/>
          <p:nvPr/>
        </p:nvGrpSpPr>
        <p:grpSpPr>
          <a:xfrm>
            <a:off x="7100592" y="-366483"/>
            <a:ext cx="638917" cy="1022558"/>
            <a:chOff x="7100592" y="-366483"/>
            <a:chExt cx="638917" cy="1022558"/>
          </a:xfrm>
        </p:grpSpPr>
        <p:sp>
          <p:nvSpPr>
            <p:cNvPr id="1158" name="Google Shape;1158;p28"/>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9" name="Google Shape;1159;p28"/>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0" name="Google Shape;1160;p28"/>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1" name="Google Shape;1161;p28"/>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62" name="Google Shape;1162;p28"/>
          <p:cNvGrpSpPr/>
          <p:nvPr/>
        </p:nvGrpSpPr>
        <p:grpSpPr>
          <a:xfrm>
            <a:off x="5910718" y="-131360"/>
            <a:ext cx="105830" cy="85015"/>
            <a:chOff x="5910718" y="-131360"/>
            <a:chExt cx="105830" cy="85015"/>
          </a:xfrm>
        </p:grpSpPr>
        <p:sp>
          <p:nvSpPr>
            <p:cNvPr id="1163" name="Google Shape;1163;p28"/>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4" name="Google Shape;1164;p28"/>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65" name="Google Shape;1165;p28"/>
          <p:cNvGrpSpPr/>
          <p:nvPr/>
        </p:nvGrpSpPr>
        <p:grpSpPr>
          <a:xfrm>
            <a:off x="3666090" y="74845"/>
            <a:ext cx="432221" cy="578920"/>
            <a:chOff x="3894690" y="-306155"/>
            <a:chExt cx="432221" cy="578920"/>
          </a:xfrm>
        </p:grpSpPr>
        <p:sp>
          <p:nvSpPr>
            <p:cNvPr id="1166" name="Google Shape;1166;p28"/>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67" name="Google Shape;1167;p28"/>
            <p:cNvGrpSpPr/>
            <p:nvPr/>
          </p:nvGrpSpPr>
          <p:grpSpPr>
            <a:xfrm>
              <a:off x="3894690" y="-306155"/>
              <a:ext cx="98086" cy="107551"/>
              <a:chOff x="3894690" y="-306155"/>
              <a:chExt cx="98086" cy="107551"/>
            </a:xfrm>
          </p:grpSpPr>
          <p:sp>
            <p:nvSpPr>
              <p:cNvPr id="1168" name="Google Shape;1168;p28"/>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9" name="Google Shape;1169;p28"/>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70" name="Google Shape;1170;p28"/>
          <p:cNvGrpSpPr/>
          <p:nvPr/>
        </p:nvGrpSpPr>
        <p:grpSpPr>
          <a:xfrm>
            <a:off x="2699500" y="442223"/>
            <a:ext cx="641763" cy="660328"/>
            <a:chOff x="2775700" y="-243577"/>
            <a:chExt cx="641763" cy="660328"/>
          </a:xfrm>
        </p:grpSpPr>
        <p:grpSp>
          <p:nvGrpSpPr>
            <p:cNvPr id="1171" name="Google Shape;1171;p28"/>
            <p:cNvGrpSpPr/>
            <p:nvPr/>
          </p:nvGrpSpPr>
          <p:grpSpPr>
            <a:xfrm>
              <a:off x="2880967" y="-159588"/>
              <a:ext cx="536496" cy="576339"/>
              <a:chOff x="2880967" y="-159588"/>
              <a:chExt cx="536496" cy="576339"/>
            </a:xfrm>
          </p:grpSpPr>
          <p:sp>
            <p:nvSpPr>
              <p:cNvPr id="1172" name="Google Shape;1172;p28"/>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3" name="Google Shape;1173;p28"/>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74" name="Google Shape;1174;p28"/>
            <p:cNvGrpSpPr/>
            <p:nvPr/>
          </p:nvGrpSpPr>
          <p:grpSpPr>
            <a:xfrm>
              <a:off x="2775700" y="-243577"/>
              <a:ext cx="100965" cy="123965"/>
              <a:chOff x="2775700" y="-243577"/>
              <a:chExt cx="100965" cy="123965"/>
            </a:xfrm>
          </p:grpSpPr>
          <p:sp>
            <p:nvSpPr>
              <p:cNvPr id="1175" name="Google Shape;1175;p28"/>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6" name="Google Shape;1176;p28"/>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77" name="Google Shape;1177;p28"/>
          <p:cNvGrpSpPr/>
          <p:nvPr/>
        </p:nvGrpSpPr>
        <p:grpSpPr>
          <a:xfrm>
            <a:off x="1740973" y="8672"/>
            <a:ext cx="730914" cy="557013"/>
            <a:chOff x="1588573" y="-296128"/>
            <a:chExt cx="730914" cy="557013"/>
          </a:xfrm>
        </p:grpSpPr>
        <p:sp>
          <p:nvSpPr>
            <p:cNvPr id="1178" name="Google Shape;1178;p28"/>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79" name="Google Shape;1179;p28"/>
            <p:cNvGrpSpPr/>
            <p:nvPr/>
          </p:nvGrpSpPr>
          <p:grpSpPr>
            <a:xfrm>
              <a:off x="2028140" y="-296128"/>
              <a:ext cx="162319" cy="81341"/>
              <a:chOff x="2028140" y="-296128"/>
              <a:chExt cx="162319" cy="81341"/>
            </a:xfrm>
          </p:grpSpPr>
          <p:sp>
            <p:nvSpPr>
              <p:cNvPr id="1180" name="Google Shape;1180;p28"/>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1" name="Google Shape;1181;p28"/>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82" name="Google Shape;1182;p28"/>
          <p:cNvGrpSpPr/>
          <p:nvPr/>
        </p:nvGrpSpPr>
        <p:grpSpPr>
          <a:xfrm>
            <a:off x="291413" y="-295003"/>
            <a:ext cx="420937" cy="645006"/>
            <a:chOff x="291413" y="-295003"/>
            <a:chExt cx="420937" cy="645006"/>
          </a:xfrm>
        </p:grpSpPr>
        <p:sp>
          <p:nvSpPr>
            <p:cNvPr id="1183" name="Google Shape;1183;p28"/>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84" name="Google Shape;1184;p28"/>
            <p:cNvGrpSpPr/>
            <p:nvPr/>
          </p:nvGrpSpPr>
          <p:grpSpPr>
            <a:xfrm>
              <a:off x="317622" y="261977"/>
              <a:ext cx="171618" cy="88026"/>
              <a:chOff x="317622" y="261977"/>
              <a:chExt cx="171618" cy="88026"/>
            </a:xfrm>
          </p:grpSpPr>
          <p:sp>
            <p:nvSpPr>
              <p:cNvPr id="1185" name="Google Shape;1185;p28"/>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6" name="Google Shape;1186;p28"/>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87" name="Google Shape;1187;p28"/>
          <p:cNvGrpSpPr/>
          <p:nvPr/>
        </p:nvGrpSpPr>
        <p:grpSpPr>
          <a:xfrm>
            <a:off x="7485305" y="853612"/>
            <a:ext cx="693917" cy="709106"/>
            <a:chOff x="1214230" y="1280862"/>
            <a:chExt cx="693917" cy="709106"/>
          </a:xfrm>
        </p:grpSpPr>
        <p:sp>
          <p:nvSpPr>
            <p:cNvPr id="1188" name="Google Shape;1188;p28"/>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9" name="Google Shape;1189;p28"/>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0" name="Google Shape;1190;p28"/>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91" name="Google Shape;1191;p28"/>
          <p:cNvGrpSpPr/>
          <p:nvPr/>
        </p:nvGrpSpPr>
        <p:grpSpPr>
          <a:xfrm>
            <a:off x="-182869" y="835238"/>
            <a:ext cx="1277205" cy="1131333"/>
            <a:chOff x="-182869" y="835238"/>
            <a:chExt cx="1277205" cy="1131333"/>
          </a:xfrm>
        </p:grpSpPr>
        <p:sp>
          <p:nvSpPr>
            <p:cNvPr id="1192" name="Google Shape;1192;p28"/>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93" name="Google Shape;1193;p28"/>
            <p:cNvGrpSpPr/>
            <p:nvPr/>
          </p:nvGrpSpPr>
          <p:grpSpPr>
            <a:xfrm>
              <a:off x="454360" y="835238"/>
              <a:ext cx="112382" cy="56555"/>
              <a:chOff x="454360" y="835238"/>
              <a:chExt cx="112382" cy="56555"/>
            </a:xfrm>
          </p:grpSpPr>
          <p:sp>
            <p:nvSpPr>
              <p:cNvPr id="1194" name="Google Shape;1194;p28"/>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5" name="Google Shape;1195;p28"/>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96" name="Google Shape;1196;p28"/>
            <p:cNvGrpSpPr/>
            <p:nvPr/>
          </p:nvGrpSpPr>
          <p:grpSpPr>
            <a:xfrm>
              <a:off x="588484" y="1891352"/>
              <a:ext cx="127241" cy="75219"/>
              <a:chOff x="588484" y="1891352"/>
              <a:chExt cx="127241" cy="75219"/>
            </a:xfrm>
          </p:grpSpPr>
          <p:sp>
            <p:nvSpPr>
              <p:cNvPr id="1197" name="Google Shape;1197;p28"/>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8" name="Google Shape;1198;p28"/>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199" name="Google Shape;1199;p28"/>
          <p:cNvGrpSpPr/>
          <p:nvPr/>
        </p:nvGrpSpPr>
        <p:grpSpPr>
          <a:xfrm>
            <a:off x="1004821" y="2303619"/>
            <a:ext cx="413557" cy="605096"/>
            <a:chOff x="1004821" y="2303619"/>
            <a:chExt cx="413557" cy="605096"/>
          </a:xfrm>
        </p:grpSpPr>
        <p:grpSp>
          <p:nvGrpSpPr>
            <p:cNvPr id="1200" name="Google Shape;1200;p28"/>
            <p:cNvGrpSpPr/>
            <p:nvPr/>
          </p:nvGrpSpPr>
          <p:grpSpPr>
            <a:xfrm>
              <a:off x="1004821" y="2303619"/>
              <a:ext cx="344559" cy="605096"/>
              <a:chOff x="1004821" y="2303619"/>
              <a:chExt cx="344559" cy="605096"/>
            </a:xfrm>
          </p:grpSpPr>
          <p:sp>
            <p:nvSpPr>
              <p:cNvPr id="1201" name="Google Shape;1201;p28"/>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2" name="Google Shape;1202;p28"/>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3" name="Google Shape;1203;p28"/>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04" name="Google Shape;1204;p28"/>
            <p:cNvGrpSpPr/>
            <p:nvPr/>
          </p:nvGrpSpPr>
          <p:grpSpPr>
            <a:xfrm>
              <a:off x="1332668" y="2362060"/>
              <a:ext cx="85710" cy="97126"/>
              <a:chOff x="1332668" y="2362060"/>
              <a:chExt cx="85710" cy="97126"/>
            </a:xfrm>
          </p:grpSpPr>
          <p:sp>
            <p:nvSpPr>
              <p:cNvPr id="1205" name="Google Shape;1205;p28"/>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6" name="Google Shape;1206;p28"/>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207" name="Google Shape;1207;p28"/>
          <p:cNvGrpSpPr/>
          <p:nvPr/>
        </p:nvGrpSpPr>
        <p:grpSpPr>
          <a:xfrm>
            <a:off x="4857465" y="4188363"/>
            <a:ext cx="62909" cy="137996"/>
            <a:chOff x="2647665" y="2892963"/>
            <a:chExt cx="62909" cy="137996"/>
          </a:xfrm>
        </p:grpSpPr>
        <p:sp>
          <p:nvSpPr>
            <p:cNvPr id="1208" name="Google Shape;1208;p28"/>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9" name="Google Shape;1209;p28"/>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0" name="Google Shape;1210;p28"/>
          <p:cNvGrpSpPr/>
          <p:nvPr/>
        </p:nvGrpSpPr>
        <p:grpSpPr>
          <a:xfrm>
            <a:off x="2248437" y="2591126"/>
            <a:ext cx="134753" cy="99377"/>
            <a:chOff x="2248437" y="2591126"/>
            <a:chExt cx="134753" cy="99377"/>
          </a:xfrm>
        </p:grpSpPr>
        <p:sp>
          <p:nvSpPr>
            <p:cNvPr id="1211" name="Google Shape;1211;p28"/>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2" name="Google Shape;1212;p28"/>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3" name="Google Shape;1213;p28"/>
          <p:cNvGrpSpPr/>
          <p:nvPr/>
        </p:nvGrpSpPr>
        <p:grpSpPr>
          <a:xfrm>
            <a:off x="319707" y="3143540"/>
            <a:ext cx="638983" cy="1054658"/>
            <a:chOff x="319707" y="3143540"/>
            <a:chExt cx="638983" cy="1054658"/>
          </a:xfrm>
        </p:grpSpPr>
        <p:sp>
          <p:nvSpPr>
            <p:cNvPr id="1214" name="Google Shape;1214;p28"/>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5" name="Google Shape;1215;p28"/>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6" name="Google Shape;1216;p28"/>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28"/>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8" name="Google Shape;1218;p28"/>
          <p:cNvGrpSpPr/>
          <p:nvPr/>
        </p:nvGrpSpPr>
        <p:grpSpPr>
          <a:xfrm>
            <a:off x="1344284" y="3702273"/>
            <a:ext cx="388340" cy="497513"/>
            <a:chOff x="1344284" y="3702273"/>
            <a:chExt cx="388340" cy="497513"/>
          </a:xfrm>
        </p:grpSpPr>
        <p:sp>
          <p:nvSpPr>
            <p:cNvPr id="1219" name="Google Shape;1219;p28"/>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28"/>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28"/>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2" name="Google Shape;1222;p28"/>
          <p:cNvGrpSpPr/>
          <p:nvPr/>
        </p:nvGrpSpPr>
        <p:grpSpPr>
          <a:xfrm>
            <a:off x="4368" y="4500332"/>
            <a:ext cx="1550979" cy="1347924"/>
            <a:chOff x="4368" y="4500332"/>
            <a:chExt cx="1550979" cy="1347924"/>
          </a:xfrm>
        </p:grpSpPr>
        <p:grpSp>
          <p:nvGrpSpPr>
            <p:cNvPr id="1223" name="Google Shape;1223;p28"/>
            <p:cNvGrpSpPr/>
            <p:nvPr/>
          </p:nvGrpSpPr>
          <p:grpSpPr>
            <a:xfrm>
              <a:off x="4368" y="4500332"/>
              <a:ext cx="1507264" cy="1347924"/>
              <a:chOff x="4368" y="4500332"/>
              <a:chExt cx="1507264" cy="1347924"/>
            </a:xfrm>
          </p:grpSpPr>
          <p:sp>
            <p:nvSpPr>
              <p:cNvPr id="1224" name="Google Shape;1224;p28"/>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28"/>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28"/>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28"/>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28"/>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28"/>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28"/>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28"/>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28"/>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28"/>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4" name="Google Shape;1234;p28"/>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35" name="Google Shape;1235;p28"/>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6" name="Google Shape;1236;p28"/>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37" name="Google Shape;1237;p28"/>
          <p:cNvGrpSpPr/>
          <p:nvPr/>
        </p:nvGrpSpPr>
        <p:grpSpPr>
          <a:xfrm>
            <a:off x="1664354" y="4088694"/>
            <a:ext cx="1037582" cy="940754"/>
            <a:chOff x="1664354" y="4088694"/>
            <a:chExt cx="1037582" cy="940754"/>
          </a:xfrm>
        </p:grpSpPr>
        <p:grpSp>
          <p:nvGrpSpPr>
            <p:cNvPr id="1238" name="Google Shape;1238;p28"/>
            <p:cNvGrpSpPr/>
            <p:nvPr/>
          </p:nvGrpSpPr>
          <p:grpSpPr>
            <a:xfrm>
              <a:off x="1664354" y="4088694"/>
              <a:ext cx="1037582" cy="832607"/>
              <a:chOff x="1664354" y="4088694"/>
              <a:chExt cx="1037582" cy="832607"/>
            </a:xfrm>
          </p:grpSpPr>
          <p:sp>
            <p:nvSpPr>
              <p:cNvPr id="1239" name="Google Shape;1239;p28"/>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0" name="Google Shape;1240;p28"/>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1" name="Google Shape;1241;p28"/>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2" name="Google Shape;1242;p28"/>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3" name="Google Shape;1243;p28"/>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4" name="Google Shape;1244;p28"/>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5" name="Google Shape;1245;p28"/>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46" name="Google Shape;1246;p28"/>
            <p:cNvGrpSpPr/>
            <p:nvPr/>
          </p:nvGrpSpPr>
          <p:grpSpPr>
            <a:xfrm>
              <a:off x="2242315" y="4930402"/>
              <a:ext cx="155932" cy="99046"/>
              <a:chOff x="2242315" y="4930402"/>
              <a:chExt cx="155932" cy="99046"/>
            </a:xfrm>
          </p:grpSpPr>
          <p:sp>
            <p:nvSpPr>
              <p:cNvPr id="1247" name="Google Shape;1247;p28"/>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8" name="Google Shape;1248;p28"/>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249" name="Google Shape;1249;p28"/>
          <p:cNvGrpSpPr/>
          <p:nvPr/>
        </p:nvGrpSpPr>
        <p:grpSpPr>
          <a:xfrm>
            <a:off x="2661531" y="4759645"/>
            <a:ext cx="636336" cy="613800"/>
            <a:chOff x="2661531" y="4759645"/>
            <a:chExt cx="636336" cy="613800"/>
          </a:xfrm>
        </p:grpSpPr>
        <p:sp>
          <p:nvSpPr>
            <p:cNvPr id="1250" name="Google Shape;1250;p28"/>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1" name="Google Shape;1251;p28"/>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2" name="Google Shape;1252;p28"/>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53" name="Google Shape;1253;p28"/>
          <p:cNvGrpSpPr/>
          <p:nvPr/>
        </p:nvGrpSpPr>
        <p:grpSpPr>
          <a:xfrm>
            <a:off x="3260869" y="4155210"/>
            <a:ext cx="1065612" cy="1051580"/>
            <a:chOff x="3260869" y="4155210"/>
            <a:chExt cx="1065612" cy="1051580"/>
          </a:xfrm>
        </p:grpSpPr>
        <p:grpSp>
          <p:nvGrpSpPr>
            <p:cNvPr id="1254" name="Google Shape;1254;p28"/>
            <p:cNvGrpSpPr/>
            <p:nvPr/>
          </p:nvGrpSpPr>
          <p:grpSpPr>
            <a:xfrm>
              <a:off x="3260869" y="4155210"/>
              <a:ext cx="1065612" cy="1051580"/>
              <a:chOff x="3260869" y="4155210"/>
              <a:chExt cx="1065612" cy="1051580"/>
            </a:xfrm>
          </p:grpSpPr>
          <p:sp>
            <p:nvSpPr>
              <p:cNvPr id="1255" name="Google Shape;1255;p28"/>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28"/>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28"/>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28"/>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28"/>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28"/>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61" name="Google Shape;1261;p28"/>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2" name="Google Shape;1262;p28"/>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63" name="Google Shape;1263;p28"/>
          <p:cNvGrpSpPr/>
          <p:nvPr/>
        </p:nvGrpSpPr>
        <p:grpSpPr>
          <a:xfrm>
            <a:off x="4597726" y="4712517"/>
            <a:ext cx="591495" cy="708080"/>
            <a:chOff x="4349976" y="4801904"/>
            <a:chExt cx="591495" cy="708080"/>
          </a:xfrm>
        </p:grpSpPr>
        <p:sp>
          <p:nvSpPr>
            <p:cNvPr id="1264" name="Google Shape;1264;p28"/>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28"/>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28"/>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67" name="Google Shape;1267;p28"/>
          <p:cNvGrpSpPr/>
          <p:nvPr/>
        </p:nvGrpSpPr>
        <p:grpSpPr>
          <a:xfrm>
            <a:off x="6032004" y="4926952"/>
            <a:ext cx="147626" cy="102487"/>
            <a:chOff x="5630954" y="5096427"/>
            <a:chExt cx="147626" cy="102487"/>
          </a:xfrm>
        </p:grpSpPr>
        <p:sp>
          <p:nvSpPr>
            <p:cNvPr id="1268" name="Google Shape;1268;p28"/>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28"/>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70" name="Google Shape;1270;p28"/>
          <p:cNvGrpSpPr/>
          <p:nvPr/>
        </p:nvGrpSpPr>
        <p:grpSpPr>
          <a:xfrm>
            <a:off x="6489077" y="4366183"/>
            <a:ext cx="519354" cy="629618"/>
            <a:chOff x="5587702" y="3976345"/>
            <a:chExt cx="519354" cy="629618"/>
          </a:xfrm>
        </p:grpSpPr>
        <p:sp>
          <p:nvSpPr>
            <p:cNvPr id="1271" name="Google Shape;1271;p28"/>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28"/>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28"/>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74" name="Google Shape;1274;p28"/>
          <p:cNvGrpSpPr/>
          <p:nvPr/>
        </p:nvGrpSpPr>
        <p:grpSpPr>
          <a:xfrm>
            <a:off x="7485304" y="3464717"/>
            <a:ext cx="540037" cy="623992"/>
            <a:chOff x="7346204" y="3514142"/>
            <a:chExt cx="540037" cy="623992"/>
          </a:xfrm>
        </p:grpSpPr>
        <p:sp>
          <p:nvSpPr>
            <p:cNvPr id="1275" name="Google Shape;1275;p28"/>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28"/>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28"/>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78" name="Google Shape;1278;p28"/>
          <p:cNvGrpSpPr/>
          <p:nvPr/>
        </p:nvGrpSpPr>
        <p:grpSpPr>
          <a:xfrm>
            <a:off x="7485292" y="4430739"/>
            <a:ext cx="1375953" cy="924075"/>
            <a:chOff x="7485292" y="4430739"/>
            <a:chExt cx="1375953" cy="924075"/>
          </a:xfrm>
        </p:grpSpPr>
        <p:sp>
          <p:nvSpPr>
            <p:cNvPr id="1279" name="Google Shape;1279;p28"/>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28"/>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28"/>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82" name="Google Shape;1282;p28"/>
          <p:cNvGrpSpPr/>
          <p:nvPr/>
        </p:nvGrpSpPr>
        <p:grpSpPr>
          <a:xfrm>
            <a:off x="8490510" y="1991557"/>
            <a:ext cx="536463" cy="705466"/>
            <a:chOff x="8490510" y="1991557"/>
            <a:chExt cx="536463" cy="705466"/>
          </a:xfrm>
        </p:grpSpPr>
        <p:grpSp>
          <p:nvGrpSpPr>
            <p:cNvPr id="1283" name="Google Shape;1283;p28"/>
            <p:cNvGrpSpPr/>
            <p:nvPr/>
          </p:nvGrpSpPr>
          <p:grpSpPr>
            <a:xfrm>
              <a:off x="8490510" y="1991557"/>
              <a:ext cx="536463" cy="576273"/>
              <a:chOff x="8490510" y="1991557"/>
              <a:chExt cx="536463" cy="576273"/>
            </a:xfrm>
          </p:grpSpPr>
          <p:sp>
            <p:nvSpPr>
              <p:cNvPr id="1284" name="Google Shape;1284;p28"/>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5" name="Google Shape;1285;p28"/>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86" name="Google Shape;1286;p28"/>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28"/>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88" name="Google Shape;1288;p28"/>
          <p:cNvGrpSpPr/>
          <p:nvPr/>
        </p:nvGrpSpPr>
        <p:grpSpPr>
          <a:xfrm>
            <a:off x="8454538" y="1064636"/>
            <a:ext cx="841873" cy="594507"/>
            <a:chOff x="8454538" y="1064636"/>
            <a:chExt cx="841873" cy="594507"/>
          </a:xfrm>
        </p:grpSpPr>
        <p:sp>
          <p:nvSpPr>
            <p:cNvPr id="1289" name="Google Shape;1289;p28"/>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0" name="Google Shape;1290;p28"/>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28"/>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2" name="Google Shape;1292;p28"/>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93" name="Google Shape;1293;p28"/>
          <p:cNvGrpSpPr/>
          <p:nvPr/>
        </p:nvGrpSpPr>
        <p:grpSpPr>
          <a:xfrm>
            <a:off x="7961559" y="-202278"/>
            <a:ext cx="1015476" cy="922487"/>
            <a:chOff x="7961559" y="-202278"/>
            <a:chExt cx="1015476" cy="922487"/>
          </a:xfrm>
        </p:grpSpPr>
        <p:grpSp>
          <p:nvGrpSpPr>
            <p:cNvPr id="1294" name="Google Shape;1294;p28"/>
            <p:cNvGrpSpPr/>
            <p:nvPr/>
          </p:nvGrpSpPr>
          <p:grpSpPr>
            <a:xfrm>
              <a:off x="7961559" y="-121102"/>
              <a:ext cx="1015476" cy="841311"/>
              <a:chOff x="7961559" y="-121102"/>
              <a:chExt cx="1015476" cy="841311"/>
            </a:xfrm>
          </p:grpSpPr>
          <p:sp>
            <p:nvSpPr>
              <p:cNvPr id="1295" name="Google Shape;1295;p28"/>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6" name="Google Shape;1296;p28"/>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28"/>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8" name="Google Shape;1298;p28"/>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9" name="Google Shape;1299;p28"/>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0" name="Google Shape;1300;p28"/>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01" name="Google Shape;1301;p28"/>
            <p:cNvGrpSpPr/>
            <p:nvPr/>
          </p:nvGrpSpPr>
          <p:grpSpPr>
            <a:xfrm>
              <a:off x="8502092" y="-202278"/>
              <a:ext cx="136937" cy="83459"/>
              <a:chOff x="8502092" y="-202278"/>
              <a:chExt cx="136937" cy="83459"/>
            </a:xfrm>
          </p:grpSpPr>
          <p:sp>
            <p:nvSpPr>
              <p:cNvPr id="1302" name="Google Shape;1302;p28"/>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3" name="Google Shape;1303;p28"/>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04" name="Google Shape;1304;p28"/>
          <p:cNvGrpSpPr/>
          <p:nvPr/>
        </p:nvGrpSpPr>
        <p:grpSpPr>
          <a:xfrm>
            <a:off x="5329119" y="4310202"/>
            <a:ext cx="772313" cy="497744"/>
            <a:chOff x="4816519" y="4288164"/>
            <a:chExt cx="772313" cy="497744"/>
          </a:xfrm>
        </p:grpSpPr>
        <p:sp>
          <p:nvSpPr>
            <p:cNvPr id="1305" name="Google Shape;1305;p28"/>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6" name="Google Shape;1306;p28"/>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7" name="Google Shape;1307;p28"/>
          <p:cNvSpPr/>
          <p:nvPr/>
        </p:nvSpPr>
        <p:spPr>
          <a:xfrm rot="5400000">
            <a:off x="3312622" y="-314332"/>
            <a:ext cx="2719813" cy="5876268"/>
          </a:xfrm>
          <a:custGeom>
            <a:rect b="b" l="l" r="r" t="t"/>
            <a:pathLst>
              <a:path extrusionOk="0" h="92137" w="65863">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8" name="Google Shape;1308;p28"/>
          <p:cNvSpPr txBox="1"/>
          <p:nvPr>
            <p:ph idx="1" type="subTitle"/>
          </p:nvPr>
        </p:nvSpPr>
        <p:spPr>
          <a:xfrm>
            <a:off x="2011738" y="1624875"/>
            <a:ext cx="5314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FFFFFF"/>
                </a:solidFill>
              </a:rPr>
              <a:t>What is a way you can continue to grow?</a:t>
            </a:r>
            <a:endParaRPr sz="43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2" name="Shape 1312"/>
        <p:cNvGrpSpPr/>
        <p:nvPr/>
      </p:nvGrpSpPr>
      <p:grpSpPr>
        <a:xfrm>
          <a:off x="0" y="0"/>
          <a:ext cx="0" cy="0"/>
          <a:chOff x="0" y="0"/>
          <a:chExt cx="0" cy="0"/>
        </a:xfrm>
      </p:grpSpPr>
      <p:sp>
        <p:nvSpPr>
          <p:cNvPr id="1313" name="Google Shape;1313;p29"/>
          <p:cNvSpPr/>
          <p:nvPr/>
        </p:nvSpPr>
        <p:spPr>
          <a:xfrm>
            <a:off x="1795988" y="1339950"/>
            <a:ext cx="5753100" cy="2567700"/>
          </a:xfrm>
          <a:prstGeom prst="roundRect">
            <a:avLst>
              <a:gd fmla="val 13942" name="adj"/>
            </a:avLst>
          </a:prstGeom>
          <a:solidFill>
            <a:srgbClr val="6AA84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14" name="Google Shape;1314;p29"/>
          <p:cNvPicPr preferRelativeResize="0"/>
          <p:nvPr/>
        </p:nvPicPr>
        <p:blipFill>
          <a:blip r:embed="rId3">
            <a:alphaModFix/>
          </a:blip>
          <a:stretch>
            <a:fillRect/>
          </a:stretch>
        </p:blipFill>
        <p:spPr>
          <a:xfrm>
            <a:off x="4248079" y="355401"/>
            <a:ext cx="841850" cy="841850"/>
          </a:xfrm>
          <a:prstGeom prst="rect">
            <a:avLst/>
          </a:prstGeom>
          <a:noFill/>
          <a:ln>
            <a:noFill/>
          </a:ln>
        </p:spPr>
      </p:pic>
      <p:grpSp>
        <p:nvGrpSpPr>
          <p:cNvPr id="1315" name="Google Shape;1315;p29"/>
          <p:cNvGrpSpPr/>
          <p:nvPr/>
        </p:nvGrpSpPr>
        <p:grpSpPr>
          <a:xfrm>
            <a:off x="-75881" y="2283499"/>
            <a:ext cx="772313" cy="497910"/>
            <a:chOff x="-75881" y="2283499"/>
            <a:chExt cx="772313" cy="497910"/>
          </a:xfrm>
        </p:grpSpPr>
        <p:sp>
          <p:nvSpPr>
            <p:cNvPr id="1316" name="Google Shape;1316;p29"/>
            <p:cNvSpPr/>
            <p:nvPr/>
          </p:nvSpPr>
          <p:spPr>
            <a:xfrm>
              <a:off x="36336" y="2283499"/>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7" name="Google Shape;1317;p29"/>
            <p:cNvSpPr/>
            <p:nvPr/>
          </p:nvSpPr>
          <p:spPr>
            <a:xfrm>
              <a:off x="-75881" y="22836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18" name="Google Shape;1318;p29"/>
          <p:cNvGrpSpPr/>
          <p:nvPr/>
        </p:nvGrpSpPr>
        <p:grpSpPr>
          <a:xfrm>
            <a:off x="6344466" y="230701"/>
            <a:ext cx="420904" cy="498241"/>
            <a:chOff x="5350141" y="100301"/>
            <a:chExt cx="420904" cy="498241"/>
          </a:xfrm>
        </p:grpSpPr>
        <p:sp>
          <p:nvSpPr>
            <p:cNvPr id="1319" name="Google Shape;1319;p29"/>
            <p:cNvSpPr/>
            <p:nvPr/>
          </p:nvSpPr>
          <p:spPr>
            <a:xfrm>
              <a:off x="5379886" y="136118"/>
              <a:ext cx="286978" cy="165098"/>
            </a:xfrm>
            <a:custGeom>
              <a:rect b="b" l="l" r="r" t="t"/>
              <a:pathLst>
                <a:path extrusionOk="0" h="4989" w="8672">
                  <a:moveTo>
                    <a:pt x="6242" y="1710"/>
                  </a:moveTo>
                  <a:lnTo>
                    <a:pt x="6242" y="1710"/>
                  </a:lnTo>
                  <a:cubicBezTo>
                    <a:pt x="6071" y="1796"/>
                    <a:pt x="5899" y="1880"/>
                    <a:pt x="5726" y="1960"/>
                  </a:cubicBezTo>
                  <a:cubicBezTo>
                    <a:pt x="5898" y="1877"/>
                    <a:pt x="6069" y="1793"/>
                    <a:pt x="6242" y="1710"/>
                  </a:cubicBezTo>
                  <a:close/>
                  <a:moveTo>
                    <a:pt x="7348" y="1"/>
                  </a:moveTo>
                  <a:cubicBezTo>
                    <a:pt x="7282" y="1"/>
                    <a:pt x="7214" y="8"/>
                    <a:pt x="7146" y="24"/>
                  </a:cubicBezTo>
                  <a:cubicBezTo>
                    <a:pt x="6725" y="119"/>
                    <a:pt x="6287" y="534"/>
                    <a:pt x="5902" y="742"/>
                  </a:cubicBezTo>
                  <a:cubicBezTo>
                    <a:pt x="5381" y="1024"/>
                    <a:pt x="4844" y="1271"/>
                    <a:pt x="4305" y="1514"/>
                  </a:cubicBezTo>
                  <a:cubicBezTo>
                    <a:pt x="3069" y="2075"/>
                    <a:pt x="1824" y="2611"/>
                    <a:pt x="526" y="3012"/>
                  </a:cubicBezTo>
                  <a:cubicBezTo>
                    <a:pt x="1" y="3175"/>
                    <a:pt x="70" y="3862"/>
                    <a:pt x="453" y="4038"/>
                  </a:cubicBezTo>
                  <a:cubicBezTo>
                    <a:pt x="468" y="4146"/>
                    <a:pt x="514" y="4245"/>
                    <a:pt x="586" y="4326"/>
                  </a:cubicBezTo>
                  <a:cubicBezTo>
                    <a:pt x="1035" y="4810"/>
                    <a:pt x="1514" y="4989"/>
                    <a:pt x="2003" y="4989"/>
                  </a:cubicBezTo>
                  <a:cubicBezTo>
                    <a:pt x="2531" y="4989"/>
                    <a:pt x="3071" y="4782"/>
                    <a:pt x="3603" y="4527"/>
                  </a:cubicBezTo>
                  <a:cubicBezTo>
                    <a:pt x="3613" y="4527"/>
                    <a:pt x="3623" y="4527"/>
                    <a:pt x="3633" y="4527"/>
                  </a:cubicBezTo>
                  <a:cubicBezTo>
                    <a:pt x="3664" y="4527"/>
                    <a:pt x="3695" y="4525"/>
                    <a:pt x="3726" y="4521"/>
                  </a:cubicBezTo>
                  <a:cubicBezTo>
                    <a:pt x="4923" y="4348"/>
                    <a:pt x="7363" y="3737"/>
                    <a:pt x="8147" y="2453"/>
                  </a:cubicBezTo>
                  <a:cubicBezTo>
                    <a:pt x="8342" y="2254"/>
                    <a:pt x="8478" y="2024"/>
                    <a:pt x="8530" y="1758"/>
                  </a:cubicBezTo>
                  <a:cubicBezTo>
                    <a:pt x="8671" y="1013"/>
                    <a:pt x="8114" y="1"/>
                    <a:pt x="7348" y="1"/>
                  </a:cubicBezTo>
                  <a:close/>
                </a:path>
              </a:pathLst>
            </a:custGeom>
            <a:solidFill>
              <a:srgbClr val="FEB8B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0" name="Google Shape;1320;p29"/>
            <p:cNvSpPr/>
            <p:nvPr/>
          </p:nvSpPr>
          <p:spPr>
            <a:xfrm>
              <a:off x="5350141" y="100301"/>
              <a:ext cx="420904" cy="498241"/>
            </a:xfrm>
            <a:custGeom>
              <a:rect b="b" l="l" r="r" t="t"/>
              <a:pathLst>
                <a:path extrusionOk="0" h="15056" w="12719">
                  <a:moveTo>
                    <a:pt x="8495" y="811"/>
                  </a:moveTo>
                  <a:cubicBezTo>
                    <a:pt x="8825" y="1461"/>
                    <a:pt x="9135" y="2114"/>
                    <a:pt x="9430" y="2769"/>
                  </a:cubicBezTo>
                  <a:cubicBezTo>
                    <a:pt x="7200" y="4197"/>
                    <a:pt x="5258" y="5404"/>
                    <a:pt x="2592" y="5932"/>
                  </a:cubicBezTo>
                  <a:cubicBezTo>
                    <a:pt x="2590" y="5932"/>
                    <a:pt x="2589" y="5935"/>
                    <a:pt x="2587" y="5935"/>
                  </a:cubicBezTo>
                  <a:cubicBezTo>
                    <a:pt x="2146" y="5298"/>
                    <a:pt x="1667" y="4690"/>
                    <a:pt x="1149" y="4116"/>
                  </a:cubicBezTo>
                  <a:cubicBezTo>
                    <a:pt x="1151" y="4115"/>
                    <a:pt x="1153" y="4115"/>
                    <a:pt x="1155" y="4115"/>
                  </a:cubicBezTo>
                  <a:cubicBezTo>
                    <a:pt x="1157" y="4115"/>
                    <a:pt x="1159" y="4115"/>
                    <a:pt x="1161" y="4114"/>
                  </a:cubicBezTo>
                  <a:cubicBezTo>
                    <a:pt x="3738" y="3350"/>
                    <a:pt x="6202" y="2207"/>
                    <a:pt x="8495" y="811"/>
                  </a:cubicBezTo>
                  <a:close/>
                  <a:moveTo>
                    <a:pt x="10656" y="8126"/>
                  </a:moveTo>
                  <a:cubicBezTo>
                    <a:pt x="10936" y="8126"/>
                    <a:pt x="11222" y="8168"/>
                    <a:pt x="11510" y="8225"/>
                  </a:cubicBezTo>
                  <a:cubicBezTo>
                    <a:pt x="11668" y="8724"/>
                    <a:pt x="11821" y="9227"/>
                    <a:pt x="11967" y="9738"/>
                  </a:cubicBezTo>
                  <a:cubicBezTo>
                    <a:pt x="11990" y="9822"/>
                    <a:pt x="12043" y="9894"/>
                    <a:pt x="12117" y="9942"/>
                  </a:cubicBezTo>
                  <a:cubicBezTo>
                    <a:pt x="11912" y="10848"/>
                    <a:pt x="10993" y="11516"/>
                    <a:pt x="10156" y="11516"/>
                  </a:cubicBezTo>
                  <a:cubicBezTo>
                    <a:pt x="9586" y="11516"/>
                    <a:pt x="9055" y="11207"/>
                    <a:pt x="8812" y="10453"/>
                  </a:cubicBezTo>
                  <a:cubicBezTo>
                    <a:pt x="8600" y="9802"/>
                    <a:pt x="8862" y="9034"/>
                    <a:pt x="9366" y="8589"/>
                  </a:cubicBezTo>
                  <a:cubicBezTo>
                    <a:pt x="9763" y="8239"/>
                    <a:pt x="10201" y="8126"/>
                    <a:pt x="10656" y="8126"/>
                  </a:cubicBezTo>
                  <a:close/>
                  <a:moveTo>
                    <a:pt x="3445" y="11407"/>
                  </a:moveTo>
                  <a:cubicBezTo>
                    <a:pt x="3785" y="11407"/>
                    <a:pt x="4095" y="11506"/>
                    <a:pt x="4303" y="11734"/>
                  </a:cubicBezTo>
                  <a:cubicBezTo>
                    <a:pt x="4351" y="11789"/>
                    <a:pt x="4423" y="11821"/>
                    <a:pt x="4496" y="11821"/>
                  </a:cubicBezTo>
                  <a:cubicBezTo>
                    <a:pt x="4508" y="11821"/>
                    <a:pt x="4520" y="11820"/>
                    <a:pt x="4532" y="11818"/>
                  </a:cubicBezTo>
                  <a:cubicBezTo>
                    <a:pt x="4667" y="12274"/>
                    <a:pt x="4793" y="12739"/>
                    <a:pt x="4900" y="13212"/>
                  </a:cubicBezTo>
                  <a:cubicBezTo>
                    <a:pt x="4925" y="13322"/>
                    <a:pt x="5003" y="13394"/>
                    <a:pt x="5096" y="13434"/>
                  </a:cubicBezTo>
                  <a:cubicBezTo>
                    <a:pt x="4733" y="14057"/>
                    <a:pt x="4063" y="14389"/>
                    <a:pt x="3367" y="14389"/>
                  </a:cubicBezTo>
                  <a:cubicBezTo>
                    <a:pt x="2798" y="14389"/>
                    <a:pt x="2210" y="14167"/>
                    <a:pt x="1756" y="13703"/>
                  </a:cubicBezTo>
                  <a:cubicBezTo>
                    <a:pt x="687" y="12614"/>
                    <a:pt x="2255" y="11407"/>
                    <a:pt x="3445" y="11407"/>
                  </a:cubicBezTo>
                  <a:close/>
                  <a:moveTo>
                    <a:pt x="8464" y="1"/>
                  </a:moveTo>
                  <a:cubicBezTo>
                    <a:pt x="8337" y="1"/>
                    <a:pt x="8214" y="110"/>
                    <a:pt x="8230" y="252"/>
                  </a:cubicBezTo>
                  <a:cubicBezTo>
                    <a:pt x="8211" y="256"/>
                    <a:pt x="8194" y="262"/>
                    <a:pt x="8178" y="270"/>
                  </a:cubicBezTo>
                  <a:cubicBezTo>
                    <a:pt x="5883" y="1618"/>
                    <a:pt x="3520" y="2697"/>
                    <a:pt x="1028" y="3630"/>
                  </a:cubicBezTo>
                  <a:cubicBezTo>
                    <a:pt x="941" y="3661"/>
                    <a:pt x="877" y="3737"/>
                    <a:pt x="863" y="3829"/>
                  </a:cubicBezTo>
                  <a:cubicBezTo>
                    <a:pt x="840" y="3821"/>
                    <a:pt x="816" y="3817"/>
                    <a:pt x="792" y="3817"/>
                  </a:cubicBezTo>
                  <a:cubicBezTo>
                    <a:pt x="623" y="3817"/>
                    <a:pt x="450" y="4006"/>
                    <a:pt x="575" y="4171"/>
                  </a:cubicBezTo>
                  <a:cubicBezTo>
                    <a:pt x="2148" y="6261"/>
                    <a:pt x="3388" y="8455"/>
                    <a:pt x="4228" y="10868"/>
                  </a:cubicBezTo>
                  <a:cubicBezTo>
                    <a:pt x="3994" y="10751"/>
                    <a:pt x="3725" y="10698"/>
                    <a:pt x="3443" y="10698"/>
                  </a:cubicBezTo>
                  <a:cubicBezTo>
                    <a:pt x="1923" y="10698"/>
                    <a:pt x="0" y="12248"/>
                    <a:pt x="889" y="13752"/>
                  </a:cubicBezTo>
                  <a:cubicBezTo>
                    <a:pt x="1404" y="14626"/>
                    <a:pt x="2407" y="15056"/>
                    <a:pt x="3367" y="15056"/>
                  </a:cubicBezTo>
                  <a:cubicBezTo>
                    <a:pt x="4595" y="15056"/>
                    <a:pt x="5752" y="14351"/>
                    <a:pt x="5722" y="12968"/>
                  </a:cubicBezTo>
                  <a:cubicBezTo>
                    <a:pt x="5722" y="12958"/>
                    <a:pt x="5729" y="12947"/>
                    <a:pt x="5727" y="12936"/>
                  </a:cubicBezTo>
                  <a:cubicBezTo>
                    <a:pt x="5726" y="12930"/>
                    <a:pt x="5722" y="12924"/>
                    <a:pt x="5721" y="12918"/>
                  </a:cubicBezTo>
                  <a:cubicBezTo>
                    <a:pt x="5718" y="12807"/>
                    <a:pt x="5707" y="12697"/>
                    <a:pt x="5689" y="12588"/>
                  </a:cubicBezTo>
                  <a:cubicBezTo>
                    <a:pt x="5676" y="12503"/>
                    <a:pt x="5618" y="12470"/>
                    <a:pt x="5556" y="12470"/>
                  </a:cubicBezTo>
                  <a:cubicBezTo>
                    <a:pt x="5553" y="12470"/>
                    <a:pt x="5551" y="12470"/>
                    <a:pt x="5548" y="12471"/>
                  </a:cubicBezTo>
                  <a:cubicBezTo>
                    <a:pt x="5502" y="12380"/>
                    <a:pt x="5456" y="12290"/>
                    <a:pt x="5418" y="12202"/>
                  </a:cubicBezTo>
                  <a:cubicBezTo>
                    <a:pt x="5412" y="12189"/>
                    <a:pt x="5404" y="12178"/>
                    <a:pt x="5393" y="12167"/>
                  </a:cubicBezTo>
                  <a:cubicBezTo>
                    <a:pt x="5341" y="11965"/>
                    <a:pt x="5292" y="11763"/>
                    <a:pt x="5231" y="11562"/>
                  </a:cubicBezTo>
                  <a:cubicBezTo>
                    <a:pt x="5121" y="11178"/>
                    <a:pt x="4998" y="10796"/>
                    <a:pt x="4863" y="10420"/>
                  </a:cubicBezTo>
                  <a:cubicBezTo>
                    <a:pt x="4585" y="9636"/>
                    <a:pt x="4260" y="8868"/>
                    <a:pt x="3889" y="8124"/>
                  </a:cubicBezTo>
                  <a:cubicBezTo>
                    <a:pt x="3584" y="7523"/>
                    <a:pt x="3247" y="6940"/>
                    <a:pt x="2878" y="6376"/>
                  </a:cubicBezTo>
                  <a:cubicBezTo>
                    <a:pt x="5263" y="6042"/>
                    <a:pt x="7959" y="5097"/>
                    <a:pt x="9695" y="3367"/>
                  </a:cubicBezTo>
                  <a:cubicBezTo>
                    <a:pt x="10284" y="4718"/>
                    <a:pt x="10801" y="6090"/>
                    <a:pt x="11268" y="7494"/>
                  </a:cubicBezTo>
                  <a:cubicBezTo>
                    <a:pt x="11083" y="7447"/>
                    <a:pt x="10896" y="7425"/>
                    <a:pt x="10710" y="7425"/>
                  </a:cubicBezTo>
                  <a:cubicBezTo>
                    <a:pt x="8966" y="7425"/>
                    <a:pt x="7318" y="9384"/>
                    <a:pt x="8361" y="11120"/>
                  </a:cubicBezTo>
                  <a:cubicBezTo>
                    <a:pt x="8771" y="11798"/>
                    <a:pt x="9512" y="12210"/>
                    <a:pt x="10274" y="12210"/>
                  </a:cubicBezTo>
                  <a:cubicBezTo>
                    <a:pt x="10537" y="12210"/>
                    <a:pt x="10802" y="12161"/>
                    <a:pt x="11057" y="12057"/>
                  </a:cubicBezTo>
                  <a:cubicBezTo>
                    <a:pt x="11947" y="11694"/>
                    <a:pt x="12719" y="10766"/>
                    <a:pt x="12642" y="9789"/>
                  </a:cubicBezTo>
                  <a:cubicBezTo>
                    <a:pt x="12682" y="9712"/>
                    <a:pt x="12693" y="9625"/>
                    <a:pt x="12674" y="9542"/>
                  </a:cubicBezTo>
                  <a:cubicBezTo>
                    <a:pt x="11948" y="6206"/>
                    <a:pt x="10541" y="2950"/>
                    <a:pt x="8654" y="109"/>
                  </a:cubicBezTo>
                  <a:cubicBezTo>
                    <a:pt x="8603" y="33"/>
                    <a:pt x="8533" y="1"/>
                    <a:pt x="8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21" name="Google Shape;1321;p29"/>
          <p:cNvGrpSpPr/>
          <p:nvPr/>
        </p:nvGrpSpPr>
        <p:grpSpPr>
          <a:xfrm>
            <a:off x="8084663" y="3138245"/>
            <a:ext cx="1026629" cy="1056842"/>
            <a:chOff x="8084663" y="3138245"/>
            <a:chExt cx="1026629" cy="1056842"/>
          </a:xfrm>
        </p:grpSpPr>
        <p:sp>
          <p:nvSpPr>
            <p:cNvPr id="1322" name="Google Shape;1322;p29"/>
            <p:cNvSpPr/>
            <p:nvPr/>
          </p:nvSpPr>
          <p:spPr>
            <a:xfrm>
              <a:off x="8084663" y="3138245"/>
              <a:ext cx="1026629" cy="1056842"/>
            </a:xfrm>
            <a:custGeom>
              <a:rect b="b" l="l" r="r" t="t"/>
              <a:pathLst>
                <a:path extrusionOk="0" h="31936" w="31023">
                  <a:moveTo>
                    <a:pt x="28260" y="9044"/>
                  </a:moveTo>
                  <a:cubicBezTo>
                    <a:pt x="28830" y="10504"/>
                    <a:pt x="30083" y="12555"/>
                    <a:pt x="29842" y="14146"/>
                  </a:cubicBezTo>
                  <a:cubicBezTo>
                    <a:pt x="29357" y="13912"/>
                    <a:pt x="28865" y="13691"/>
                    <a:pt x="28373" y="13467"/>
                  </a:cubicBezTo>
                  <a:lnTo>
                    <a:pt x="27499" y="13071"/>
                  </a:lnTo>
                  <a:cubicBezTo>
                    <a:pt x="27085" y="12884"/>
                    <a:pt x="26672" y="12878"/>
                    <a:pt x="26673" y="12408"/>
                  </a:cubicBezTo>
                  <a:cubicBezTo>
                    <a:pt x="26675" y="11864"/>
                    <a:pt x="27220" y="11155"/>
                    <a:pt x="27457" y="10675"/>
                  </a:cubicBezTo>
                  <a:cubicBezTo>
                    <a:pt x="27725" y="10132"/>
                    <a:pt x="27992" y="9588"/>
                    <a:pt x="28260" y="9044"/>
                  </a:cubicBezTo>
                  <a:close/>
                  <a:moveTo>
                    <a:pt x="14012" y="639"/>
                  </a:moveTo>
                  <a:cubicBezTo>
                    <a:pt x="14025" y="656"/>
                    <a:pt x="14041" y="670"/>
                    <a:pt x="14058" y="683"/>
                  </a:cubicBezTo>
                  <a:cubicBezTo>
                    <a:pt x="16497" y="2209"/>
                    <a:pt x="18980" y="3670"/>
                    <a:pt x="21470" y="5111"/>
                  </a:cubicBezTo>
                  <a:cubicBezTo>
                    <a:pt x="23504" y="6289"/>
                    <a:pt x="25665" y="7840"/>
                    <a:pt x="27908" y="8661"/>
                  </a:cubicBezTo>
                  <a:cubicBezTo>
                    <a:pt x="27421" y="9501"/>
                    <a:pt x="26937" y="10341"/>
                    <a:pt x="26459" y="11185"/>
                  </a:cubicBezTo>
                  <a:cubicBezTo>
                    <a:pt x="26235" y="11582"/>
                    <a:pt x="25642" y="12276"/>
                    <a:pt x="25763" y="12797"/>
                  </a:cubicBezTo>
                  <a:cubicBezTo>
                    <a:pt x="25861" y="13219"/>
                    <a:pt x="26362" y="13360"/>
                    <a:pt x="26696" y="13521"/>
                  </a:cubicBezTo>
                  <a:cubicBezTo>
                    <a:pt x="27656" y="13985"/>
                    <a:pt x="28634" y="14435"/>
                    <a:pt x="29617" y="14850"/>
                  </a:cubicBezTo>
                  <a:cubicBezTo>
                    <a:pt x="28715" y="16681"/>
                    <a:pt x="27218" y="18401"/>
                    <a:pt x="26102" y="20110"/>
                  </a:cubicBezTo>
                  <a:cubicBezTo>
                    <a:pt x="24978" y="21830"/>
                    <a:pt x="23869" y="23561"/>
                    <a:pt x="22775" y="25302"/>
                  </a:cubicBezTo>
                  <a:cubicBezTo>
                    <a:pt x="22484" y="25765"/>
                    <a:pt x="20214" y="29491"/>
                    <a:pt x="19426" y="31049"/>
                  </a:cubicBezTo>
                  <a:lnTo>
                    <a:pt x="19371" y="31023"/>
                  </a:lnTo>
                  <a:cubicBezTo>
                    <a:pt x="19318" y="30995"/>
                    <a:pt x="19260" y="30981"/>
                    <a:pt x="19202" y="30981"/>
                  </a:cubicBezTo>
                  <a:cubicBezTo>
                    <a:pt x="19144" y="30981"/>
                    <a:pt x="19086" y="30995"/>
                    <a:pt x="19034" y="31023"/>
                  </a:cubicBezTo>
                  <a:cubicBezTo>
                    <a:pt x="12558" y="28687"/>
                    <a:pt x="7360" y="24060"/>
                    <a:pt x="1054" y="21410"/>
                  </a:cubicBezTo>
                  <a:lnTo>
                    <a:pt x="7511" y="11199"/>
                  </a:lnTo>
                  <a:cubicBezTo>
                    <a:pt x="9709" y="7722"/>
                    <a:pt x="12125" y="4299"/>
                    <a:pt x="14012" y="639"/>
                  </a:cubicBezTo>
                  <a:close/>
                  <a:moveTo>
                    <a:pt x="14233" y="0"/>
                  </a:moveTo>
                  <a:cubicBezTo>
                    <a:pt x="14097" y="0"/>
                    <a:pt x="13984" y="94"/>
                    <a:pt x="13927" y="216"/>
                  </a:cubicBezTo>
                  <a:cubicBezTo>
                    <a:pt x="13901" y="203"/>
                    <a:pt x="13874" y="197"/>
                    <a:pt x="13847" y="197"/>
                  </a:cubicBezTo>
                  <a:cubicBezTo>
                    <a:pt x="13789" y="197"/>
                    <a:pt x="13733" y="225"/>
                    <a:pt x="13699" y="276"/>
                  </a:cubicBezTo>
                  <a:cubicBezTo>
                    <a:pt x="11229" y="3498"/>
                    <a:pt x="9198" y="7088"/>
                    <a:pt x="7029" y="10518"/>
                  </a:cubicBezTo>
                  <a:cubicBezTo>
                    <a:pt x="4735" y="14143"/>
                    <a:pt x="2442" y="17770"/>
                    <a:pt x="149" y="21395"/>
                  </a:cubicBezTo>
                  <a:cubicBezTo>
                    <a:pt x="1" y="21628"/>
                    <a:pt x="172" y="21873"/>
                    <a:pt x="388" y="21960"/>
                  </a:cubicBezTo>
                  <a:cubicBezTo>
                    <a:pt x="6854" y="24548"/>
                    <a:pt x="12076" y="29840"/>
                    <a:pt x="18835" y="31735"/>
                  </a:cubicBezTo>
                  <a:cubicBezTo>
                    <a:pt x="18838" y="31741"/>
                    <a:pt x="18838" y="31745"/>
                    <a:pt x="18841" y="31752"/>
                  </a:cubicBezTo>
                  <a:cubicBezTo>
                    <a:pt x="18897" y="31877"/>
                    <a:pt x="19046" y="31935"/>
                    <a:pt x="19181" y="31935"/>
                  </a:cubicBezTo>
                  <a:cubicBezTo>
                    <a:pt x="19215" y="31935"/>
                    <a:pt x="19247" y="31932"/>
                    <a:pt x="19277" y="31925"/>
                  </a:cubicBezTo>
                  <a:cubicBezTo>
                    <a:pt x="19792" y="31801"/>
                    <a:pt x="19943" y="31359"/>
                    <a:pt x="20210" y="30928"/>
                  </a:cubicBezTo>
                  <a:cubicBezTo>
                    <a:pt x="20930" y="29760"/>
                    <a:pt x="21637" y="28587"/>
                    <a:pt x="22360" y="27423"/>
                  </a:cubicBezTo>
                  <a:cubicBezTo>
                    <a:pt x="23867" y="24999"/>
                    <a:pt x="25404" y="22591"/>
                    <a:pt x="26966" y="20203"/>
                  </a:cubicBezTo>
                  <a:cubicBezTo>
                    <a:pt x="27715" y="19056"/>
                    <a:pt x="28470" y="17912"/>
                    <a:pt x="29228" y="16771"/>
                  </a:cubicBezTo>
                  <a:cubicBezTo>
                    <a:pt x="29736" y="16010"/>
                    <a:pt x="30545" y="15148"/>
                    <a:pt x="30721" y="14213"/>
                  </a:cubicBezTo>
                  <a:cubicBezTo>
                    <a:pt x="31023" y="12611"/>
                    <a:pt x="29467" y="10207"/>
                    <a:pt x="28767" y="8724"/>
                  </a:cubicBezTo>
                  <a:cubicBezTo>
                    <a:pt x="28785" y="8658"/>
                    <a:pt x="28764" y="8588"/>
                    <a:pt x="28712" y="8543"/>
                  </a:cubicBezTo>
                  <a:cubicBezTo>
                    <a:pt x="26756" y="6859"/>
                    <a:pt x="24065" y="5762"/>
                    <a:pt x="21832" y="4469"/>
                  </a:cubicBezTo>
                  <a:cubicBezTo>
                    <a:pt x="19340" y="3028"/>
                    <a:pt x="16879" y="1536"/>
                    <a:pt x="14411" y="54"/>
                  </a:cubicBezTo>
                  <a:cubicBezTo>
                    <a:pt x="14350" y="16"/>
                    <a:pt x="14289" y="0"/>
                    <a:pt x="14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3" name="Google Shape;1323;p29"/>
            <p:cNvSpPr/>
            <p:nvPr/>
          </p:nvSpPr>
          <p:spPr>
            <a:xfrm>
              <a:off x="8533166" y="3299372"/>
              <a:ext cx="302929" cy="174232"/>
            </a:xfrm>
            <a:custGeom>
              <a:rect b="b" l="l" r="r" t="t"/>
              <a:pathLst>
                <a:path extrusionOk="0" h="5265" w="9154">
                  <a:moveTo>
                    <a:pt x="294" y="0"/>
                  </a:moveTo>
                  <a:cubicBezTo>
                    <a:pt x="111" y="0"/>
                    <a:pt x="1" y="241"/>
                    <a:pt x="191" y="362"/>
                  </a:cubicBezTo>
                  <a:cubicBezTo>
                    <a:pt x="2900" y="2091"/>
                    <a:pt x="5792" y="3615"/>
                    <a:pt x="8578" y="5221"/>
                  </a:cubicBezTo>
                  <a:cubicBezTo>
                    <a:pt x="8630" y="5252"/>
                    <a:pt x="8682" y="5265"/>
                    <a:pt x="8730" y="5265"/>
                  </a:cubicBezTo>
                  <a:cubicBezTo>
                    <a:pt x="8992" y="5265"/>
                    <a:pt x="9153" y="4867"/>
                    <a:pt x="8875" y="4690"/>
                  </a:cubicBezTo>
                  <a:cubicBezTo>
                    <a:pt x="6190" y="2982"/>
                    <a:pt x="3320" y="1256"/>
                    <a:pt x="382" y="19"/>
                  </a:cubicBezTo>
                  <a:cubicBezTo>
                    <a:pt x="351" y="6"/>
                    <a:pt x="322" y="0"/>
                    <a:pt x="29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4" name="Google Shape;1324;p29"/>
            <p:cNvSpPr/>
            <p:nvPr/>
          </p:nvSpPr>
          <p:spPr>
            <a:xfrm>
              <a:off x="8481443" y="3415692"/>
              <a:ext cx="443539" cy="302796"/>
            </a:xfrm>
            <a:custGeom>
              <a:rect b="b" l="l" r="r" t="t"/>
              <a:pathLst>
                <a:path extrusionOk="0" h="9150" w="13403">
                  <a:moveTo>
                    <a:pt x="248" y="1"/>
                  </a:moveTo>
                  <a:cubicBezTo>
                    <a:pt x="89" y="1"/>
                    <a:pt x="1" y="247"/>
                    <a:pt x="161" y="366"/>
                  </a:cubicBezTo>
                  <a:cubicBezTo>
                    <a:pt x="4270" y="3412"/>
                    <a:pt x="8563" y="6254"/>
                    <a:pt x="12816" y="9096"/>
                  </a:cubicBezTo>
                  <a:cubicBezTo>
                    <a:pt x="12872" y="9134"/>
                    <a:pt x="12927" y="9150"/>
                    <a:pt x="12978" y="9150"/>
                  </a:cubicBezTo>
                  <a:cubicBezTo>
                    <a:pt x="13238" y="9150"/>
                    <a:pt x="13403" y="8735"/>
                    <a:pt x="13126" y="8545"/>
                  </a:cubicBezTo>
                  <a:cubicBezTo>
                    <a:pt x="8917" y="5652"/>
                    <a:pt x="4694" y="2717"/>
                    <a:pt x="349" y="32"/>
                  </a:cubicBezTo>
                  <a:cubicBezTo>
                    <a:pt x="314" y="10"/>
                    <a:pt x="279" y="1"/>
                    <a:pt x="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5" name="Google Shape;1325;p29"/>
            <p:cNvSpPr/>
            <p:nvPr/>
          </p:nvSpPr>
          <p:spPr>
            <a:xfrm>
              <a:off x="8416515" y="3524964"/>
              <a:ext cx="456577" cy="285423"/>
            </a:xfrm>
            <a:custGeom>
              <a:rect b="b" l="l" r="r" t="t"/>
              <a:pathLst>
                <a:path extrusionOk="0" h="8625" w="13797">
                  <a:moveTo>
                    <a:pt x="213" y="1"/>
                  </a:moveTo>
                  <a:cubicBezTo>
                    <a:pt x="101" y="1"/>
                    <a:pt x="1" y="137"/>
                    <a:pt x="109" y="225"/>
                  </a:cubicBezTo>
                  <a:cubicBezTo>
                    <a:pt x="2012" y="1780"/>
                    <a:pt x="4259" y="2985"/>
                    <a:pt x="6338" y="4292"/>
                  </a:cubicBezTo>
                  <a:cubicBezTo>
                    <a:pt x="8620" y="5728"/>
                    <a:pt x="10876" y="7228"/>
                    <a:pt x="13210" y="8579"/>
                  </a:cubicBezTo>
                  <a:cubicBezTo>
                    <a:pt x="13265" y="8611"/>
                    <a:pt x="13319" y="8625"/>
                    <a:pt x="13369" y="8625"/>
                  </a:cubicBezTo>
                  <a:cubicBezTo>
                    <a:pt x="13637" y="8625"/>
                    <a:pt x="13796" y="8219"/>
                    <a:pt x="13516" y="8032"/>
                  </a:cubicBezTo>
                  <a:cubicBezTo>
                    <a:pt x="11369" y="6603"/>
                    <a:pt x="9128" y="5303"/>
                    <a:pt x="6930" y="3955"/>
                  </a:cubicBezTo>
                  <a:cubicBezTo>
                    <a:pt x="4754" y="2621"/>
                    <a:pt x="2591" y="1069"/>
                    <a:pt x="268" y="12"/>
                  </a:cubicBezTo>
                  <a:cubicBezTo>
                    <a:pt x="250" y="4"/>
                    <a:pt x="231"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6" name="Google Shape;1326;p29"/>
            <p:cNvSpPr/>
            <p:nvPr/>
          </p:nvSpPr>
          <p:spPr>
            <a:xfrm>
              <a:off x="8364659" y="3646678"/>
              <a:ext cx="443539" cy="268612"/>
            </a:xfrm>
            <a:custGeom>
              <a:rect b="b" l="l" r="r" t="t"/>
              <a:pathLst>
                <a:path extrusionOk="0" h="8117" w="13403">
                  <a:moveTo>
                    <a:pt x="330" y="1"/>
                  </a:moveTo>
                  <a:cubicBezTo>
                    <a:pt x="127" y="1"/>
                    <a:pt x="1" y="300"/>
                    <a:pt x="218" y="428"/>
                  </a:cubicBezTo>
                  <a:cubicBezTo>
                    <a:pt x="4434" y="2940"/>
                    <a:pt x="8594" y="5544"/>
                    <a:pt x="12803" y="8066"/>
                  </a:cubicBezTo>
                  <a:cubicBezTo>
                    <a:pt x="12860" y="8101"/>
                    <a:pt x="12916" y="8116"/>
                    <a:pt x="12968" y="8116"/>
                  </a:cubicBezTo>
                  <a:cubicBezTo>
                    <a:pt x="13239" y="8116"/>
                    <a:pt x="13402" y="7699"/>
                    <a:pt x="13117" y="7507"/>
                  </a:cubicBezTo>
                  <a:cubicBezTo>
                    <a:pt x="9061" y="4783"/>
                    <a:pt x="4756" y="2320"/>
                    <a:pt x="441" y="30"/>
                  </a:cubicBezTo>
                  <a:cubicBezTo>
                    <a:pt x="403" y="10"/>
                    <a:pt x="365" y="1"/>
                    <a:pt x="33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7" name="Google Shape;1327;p29"/>
            <p:cNvSpPr/>
            <p:nvPr/>
          </p:nvSpPr>
          <p:spPr>
            <a:xfrm>
              <a:off x="8307773" y="3769087"/>
              <a:ext cx="428051" cy="257559"/>
            </a:xfrm>
            <a:custGeom>
              <a:rect b="b" l="l" r="r" t="t"/>
              <a:pathLst>
                <a:path extrusionOk="0" h="7783" w="12935">
                  <a:moveTo>
                    <a:pt x="272" y="1"/>
                  </a:moveTo>
                  <a:cubicBezTo>
                    <a:pt x="102" y="1"/>
                    <a:pt x="0" y="259"/>
                    <a:pt x="178" y="378"/>
                  </a:cubicBezTo>
                  <a:cubicBezTo>
                    <a:pt x="2414" y="1876"/>
                    <a:pt x="4715" y="3282"/>
                    <a:pt x="7017" y="4677"/>
                  </a:cubicBezTo>
                  <a:cubicBezTo>
                    <a:pt x="8118" y="5345"/>
                    <a:pt x="9224" y="6006"/>
                    <a:pt x="10331" y="6662"/>
                  </a:cubicBezTo>
                  <a:cubicBezTo>
                    <a:pt x="11007" y="7061"/>
                    <a:pt x="11730" y="7761"/>
                    <a:pt x="12535" y="7783"/>
                  </a:cubicBezTo>
                  <a:cubicBezTo>
                    <a:pt x="12537" y="7783"/>
                    <a:pt x="12539" y="7783"/>
                    <a:pt x="12541" y="7783"/>
                  </a:cubicBezTo>
                  <a:cubicBezTo>
                    <a:pt x="12683" y="7783"/>
                    <a:pt x="12845" y="7668"/>
                    <a:pt x="12871" y="7523"/>
                  </a:cubicBezTo>
                  <a:cubicBezTo>
                    <a:pt x="12878" y="7484"/>
                    <a:pt x="12884" y="7446"/>
                    <a:pt x="12892" y="7408"/>
                  </a:cubicBezTo>
                  <a:cubicBezTo>
                    <a:pt x="12934" y="7175"/>
                    <a:pt x="12740" y="6992"/>
                    <a:pt x="12548" y="6992"/>
                  </a:cubicBezTo>
                  <a:cubicBezTo>
                    <a:pt x="12448" y="6992"/>
                    <a:pt x="12349" y="7042"/>
                    <a:pt x="12284" y="7161"/>
                  </a:cubicBezTo>
                  <a:cubicBezTo>
                    <a:pt x="12373" y="6999"/>
                    <a:pt x="1384" y="620"/>
                    <a:pt x="373" y="30"/>
                  </a:cubicBezTo>
                  <a:cubicBezTo>
                    <a:pt x="338" y="10"/>
                    <a:pt x="304" y="1"/>
                    <a:pt x="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28" name="Google Shape;1328;p29"/>
          <p:cNvGrpSpPr/>
          <p:nvPr/>
        </p:nvGrpSpPr>
        <p:grpSpPr>
          <a:xfrm>
            <a:off x="734290" y="251983"/>
            <a:ext cx="800177" cy="752193"/>
            <a:chOff x="734290" y="251983"/>
            <a:chExt cx="800177" cy="752193"/>
          </a:xfrm>
        </p:grpSpPr>
        <p:sp>
          <p:nvSpPr>
            <p:cNvPr id="1329" name="Google Shape;1329;p29"/>
            <p:cNvSpPr/>
            <p:nvPr/>
          </p:nvSpPr>
          <p:spPr>
            <a:xfrm>
              <a:off x="864310" y="336336"/>
              <a:ext cx="515085" cy="529745"/>
            </a:xfrm>
            <a:custGeom>
              <a:rect b="b" l="l" r="r" t="t"/>
              <a:pathLst>
                <a:path extrusionOk="0" h="16008" w="15565">
                  <a:moveTo>
                    <a:pt x="7696" y="0"/>
                  </a:moveTo>
                  <a:cubicBezTo>
                    <a:pt x="7290" y="0"/>
                    <a:pt x="6861" y="98"/>
                    <a:pt x="6424" y="320"/>
                  </a:cubicBezTo>
                  <a:cubicBezTo>
                    <a:pt x="4980" y="1054"/>
                    <a:pt x="3346" y="1662"/>
                    <a:pt x="2250" y="2890"/>
                  </a:cubicBezTo>
                  <a:cubicBezTo>
                    <a:pt x="1852" y="3337"/>
                    <a:pt x="1665" y="3971"/>
                    <a:pt x="1457" y="4561"/>
                  </a:cubicBezTo>
                  <a:cubicBezTo>
                    <a:pt x="1278" y="4739"/>
                    <a:pt x="1120" y="4939"/>
                    <a:pt x="988" y="5155"/>
                  </a:cubicBezTo>
                  <a:cubicBezTo>
                    <a:pt x="895" y="5313"/>
                    <a:pt x="811" y="5475"/>
                    <a:pt x="736" y="5642"/>
                  </a:cubicBezTo>
                  <a:lnTo>
                    <a:pt x="400" y="6283"/>
                  </a:lnTo>
                  <a:cubicBezTo>
                    <a:pt x="53" y="6949"/>
                    <a:pt x="1" y="7620"/>
                    <a:pt x="152" y="8220"/>
                  </a:cubicBezTo>
                  <a:cubicBezTo>
                    <a:pt x="94" y="9669"/>
                    <a:pt x="416" y="11167"/>
                    <a:pt x="1067" y="12291"/>
                  </a:cubicBezTo>
                  <a:cubicBezTo>
                    <a:pt x="2227" y="14290"/>
                    <a:pt x="4508" y="15429"/>
                    <a:pt x="6718" y="15843"/>
                  </a:cubicBezTo>
                  <a:cubicBezTo>
                    <a:pt x="7278" y="15947"/>
                    <a:pt x="7852" y="16007"/>
                    <a:pt x="8421" y="16007"/>
                  </a:cubicBezTo>
                  <a:cubicBezTo>
                    <a:pt x="10139" y="16007"/>
                    <a:pt x="11808" y="15463"/>
                    <a:pt x="12881" y="13979"/>
                  </a:cubicBezTo>
                  <a:cubicBezTo>
                    <a:pt x="13002" y="13812"/>
                    <a:pt x="13105" y="13634"/>
                    <a:pt x="13217" y="13463"/>
                  </a:cubicBezTo>
                  <a:cubicBezTo>
                    <a:pt x="13708" y="13063"/>
                    <a:pt x="14151" y="12735"/>
                    <a:pt x="14489" y="12178"/>
                  </a:cubicBezTo>
                  <a:cubicBezTo>
                    <a:pt x="15174" y="11052"/>
                    <a:pt x="15413" y="9617"/>
                    <a:pt x="15468" y="8315"/>
                  </a:cubicBezTo>
                  <a:cubicBezTo>
                    <a:pt x="15565" y="6031"/>
                    <a:pt x="14940" y="2763"/>
                    <a:pt x="12808" y="1493"/>
                  </a:cubicBezTo>
                  <a:cubicBezTo>
                    <a:pt x="11688" y="827"/>
                    <a:pt x="10351" y="414"/>
                    <a:pt x="9025" y="371"/>
                  </a:cubicBezTo>
                  <a:cubicBezTo>
                    <a:pt x="8630" y="139"/>
                    <a:pt x="8179" y="0"/>
                    <a:pt x="7696" y="0"/>
                  </a:cubicBezTo>
                  <a:close/>
                </a:path>
              </a:pathLst>
            </a:custGeom>
            <a:solidFill>
              <a:srgbClr val="FED58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0" name="Google Shape;1330;p29"/>
            <p:cNvSpPr/>
            <p:nvPr/>
          </p:nvSpPr>
          <p:spPr>
            <a:xfrm>
              <a:off x="734290" y="251983"/>
              <a:ext cx="800177" cy="752193"/>
            </a:xfrm>
            <a:custGeom>
              <a:rect b="b" l="l" r="r" t="t"/>
              <a:pathLst>
                <a:path extrusionOk="0" h="22730" w="24180">
                  <a:moveTo>
                    <a:pt x="12323" y="3022"/>
                  </a:moveTo>
                  <a:cubicBezTo>
                    <a:pt x="12788" y="3022"/>
                    <a:pt x="13258" y="3065"/>
                    <a:pt x="13726" y="3154"/>
                  </a:cubicBezTo>
                  <a:cubicBezTo>
                    <a:pt x="17826" y="3937"/>
                    <a:pt x="20123" y="8357"/>
                    <a:pt x="19065" y="12265"/>
                  </a:cubicBezTo>
                  <a:cubicBezTo>
                    <a:pt x="18120" y="15756"/>
                    <a:pt x="15239" y="17764"/>
                    <a:pt x="11926" y="18511"/>
                  </a:cubicBezTo>
                  <a:cubicBezTo>
                    <a:pt x="11897" y="18406"/>
                    <a:pt x="11814" y="18309"/>
                    <a:pt x="11693" y="18300"/>
                  </a:cubicBezTo>
                  <a:cubicBezTo>
                    <a:pt x="7189" y="17948"/>
                    <a:pt x="3611" y="14644"/>
                    <a:pt x="4291" y="9865"/>
                  </a:cubicBezTo>
                  <a:cubicBezTo>
                    <a:pt x="4845" y="5972"/>
                    <a:pt x="8462" y="3022"/>
                    <a:pt x="12323" y="3022"/>
                  </a:cubicBezTo>
                  <a:close/>
                  <a:moveTo>
                    <a:pt x="8370" y="1"/>
                  </a:moveTo>
                  <a:cubicBezTo>
                    <a:pt x="8206" y="1"/>
                    <a:pt x="8026" y="180"/>
                    <a:pt x="8053" y="373"/>
                  </a:cubicBezTo>
                  <a:cubicBezTo>
                    <a:pt x="8172" y="1247"/>
                    <a:pt x="8518" y="2172"/>
                    <a:pt x="8818" y="3002"/>
                  </a:cubicBezTo>
                  <a:cubicBezTo>
                    <a:pt x="7324" y="3655"/>
                    <a:pt x="6029" y="4692"/>
                    <a:pt x="5066" y="6006"/>
                  </a:cubicBezTo>
                  <a:cubicBezTo>
                    <a:pt x="4709" y="5676"/>
                    <a:pt x="4332" y="5369"/>
                    <a:pt x="3949" y="5070"/>
                  </a:cubicBezTo>
                  <a:cubicBezTo>
                    <a:pt x="3525" y="4738"/>
                    <a:pt x="3087" y="4347"/>
                    <a:pt x="2596" y="4123"/>
                  </a:cubicBezTo>
                  <a:cubicBezTo>
                    <a:pt x="2553" y="4104"/>
                    <a:pt x="2509" y="4095"/>
                    <a:pt x="2466" y="4095"/>
                  </a:cubicBezTo>
                  <a:cubicBezTo>
                    <a:pt x="2226" y="4095"/>
                    <a:pt x="2024" y="4373"/>
                    <a:pt x="2242" y="4583"/>
                  </a:cubicBezTo>
                  <a:cubicBezTo>
                    <a:pt x="2632" y="4960"/>
                    <a:pt x="3133" y="5238"/>
                    <a:pt x="3573" y="5560"/>
                  </a:cubicBezTo>
                  <a:cubicBezTo>
                    <a:pt x="3971" y="5853"/>
                    <a:pt x="4358" y="6164"/>
                    <a:pt x="4755" y="6461"/>
                  </a:cubicBezTo>
                  <a:cubicBezTo>
                    <a:pt x="4018" y="7614"/>
                    <a:pt x="3547" y="8942"/>
                    <a:pt x="3450" y="10368"/>
                  </a:cubicBezTo>
                  <a:cubicBezTo>
                    <a:pt x="3415" y="10901"/>
                    <a:pt x="3433" y="11435"/>
                    <a:pt x="3505" y="11965"/>
                  </a:cubicBezTo>
                  <a:cubicBezTo>
                    <a:pt x="2444" y="11967"/>
                    <a:pt x="1349" y="12051"/>
                    <a:pt x="318" y="12262"/>
                  </a:cubicBezTo>
                  <a:cubicBezTo>
                    <a:pt x="1" y="12328"/>
                    <a:pt x="54" y="12855"/>
                    <a:pt x="366" y="12855"/>
                  </a:cubicBezTo>
                  <a:cubicBezTo>
                    <a:pt x="376" y="12855"/>
                    <a:pt x="387" y="12855"/>
                    <a:pt x="398" y="12854"/>
                  </a:cubicBezTo>
                  <a:cubicBezTo>
                    <a:pt x="1465" y="12740"/>
                    <a:pt x="2530" y="12602"/>
                    <a:pt x="3597" y="12486"/>
                  </a:cubicBezTo>
                  <a:cubicBezTo>
                    <a:pt x="3946" y="14206"/>
                    <a:pt x="4841" y="15805"/>
                    <a:pt x="6101" y="16972"/>
                  </a:cubicBezTo>
                  <a:cubicBezTo>
                    <a:pt x="4741" y="17837"/>
                    <a:pt x="3309" y="18732"/>
                    <a:pt x="2081" y="19763"/>
                  </a:cubicBezTo>
                  <a:cubicBezTo>
                    <a:pt x="1845" y="19961"/>
                    <a:pt x="2061" y="20300"/>
                    <a:pt x="2316" y="20300"/>
                  </a:cubicBezTo>
                  <a:cubicBezTo>
                    <a:pt x="2365" y="20300"/>
                    <a:pt x="2415" y="20288"/>
                    <a:pt x="2464" y="20260"/>
                  </a:cubicBezTo>
                  <a:cubicBezTo>
                    <a:pt x="3884" y="19442"/>
                    <a:pt x="5247" y="18361"/>
                    <a:pt x="6547" y="17367"/>
                  </a:cubicBezTo>
                  <a:cubicBezTo>
                    <a:pt x="6550" y="17364"/>
                    <a:pt x="6552" y="17361"/>
                    <a:pt x="6553" y="17359"/>
                  </a:cubicBezTo>
                  <a:cubicBezTo>
                    <a:pt x="7731" y="18291"/>
                    <a:pt x="9170" y="18864"/>
                    <a:pt x="10750" y="18864"/>
                  </a:cubicBezTo>
                  <a:cubicBezTo>
                    <a:pt x="10775" y="18864"/>
                    <a:pt x="10800" y="18864"/>
                    <a:pt x="10825" y="18863"/>
                  </a:cubicBezTo>
                  <a:lnTo>
                    <a:pt x="10825" y="18863"/>
                  </a:lnTo>
                  <a:cubicBezTo>
                    <a:pt x="10809" y="18943"/>
                    <a:pt x="10823" y="19026"/>
                    <a:pt x="10863" y="19096"/>
                  </a:cubicBezTo>
                  <a:cubicBezTo>
                    <a:pt x="10623" y="20194"/>
                    <a:pt x="10517" y="21420"/>
                    <a:pt x="10676" y="22503"/>
                  </a:cubicBezTo>
                  <a:cubicBezTo>
                    <a:pt x="10700" y="22661"/>
                    <a:pt x="10813" y="22729"/>
                    <a:pt x="10937" y="22729"/>
                  </a:cubicBezTo>
                  <a:cubicBezTo>
                    <a:pt x="11101" y="22729"/>
                    <a:pt x="11283" y="22609"/>
                    <a:pt x="11295" y="22418"/>
                  </a:cubicBezTo>
                  <a:cubicBezTo>
                    <a:pt x="11361" y="21366"/>
                    <a:pt x="11378" y="20322"/>
                    <a:pt x="11456" y="19271"/>
                  </a:cubicBezTo>
                  <a:cubicBezTo>
                    <a:pt x="11479" y="19271"/>
                    <a:pt x="11503" y="19271"/>
                    <a:pt x="11527" y="19271"/>
                  </a:cubicBezTo>
                  <a:cubicBezTo>
                    <a:pt x="13402" y="19271"/>
                    <a:pt x="15194" y="18493"/>
                    <a:pt x="16652" y="17274"/>
                  </a:cubicBezTo>
                  <a:cubicBezTo>
                    <a:pt x="17129" y="18245"/>
                    <a:pt x="17623" y="19234"/>
                    <a:pt x="18178" y="20164"/>
                  </a:cubicBezTo>
                  <a:cubicBezTo>
                    <a:pt x="18245" y="20276"/>
                    <a:pt x="18342" y="20323"/>
                    <a:pt x="18438" y="20323"/>
                  </a:cubicBezTo>
                  <a:cubicBezTo>
                    <a:pt x="18653" y="20323"/>
                    <a:pt x="18865" y="20093"/>
                    <a:pt x="18737" y="19836"/>
                  </a:cubicBezTo>
                  <a:cubicBezTo>
                    <a:pt x="18253" y="18865"/>
                    <a:pt x="17686" y="17909"/>
                    <a:pt x="17124" y="16980"/>
                  </a:cubicBezTo>
                  <a:cubicBezTo>
                    <a:pt x="17107" y="16954"/>
                    <a:pt x="17087" y="16931"/>
                    <a:pt x="17063" y="16911"/>
                  </a:cubicBezTo>
                  <a:cubicBezTo>
                    <a:pt x="18175" y="15871"/>
                    <a:pt x="19048" y="14567"/>
                    <a:pt x="19567" y="13172"/>
                  </a:cubicBezTo>
                  <a:cubicBezTo>
                    <a:pt x="20448" y="13538"/>
                    <a:pt x="21399" y="13852"/>
                    <a:pt x="22322" y="14042"/>
                  </a:cubicBezTo>
                  <a:cubicBezTo>
                    <a:pt x="22347" y="14047"/>
                    <a:pt x="22371" y="14050"/>
                    <a:pt x="22394" y="14050"/>
                  </a:cubicBezTo>
                  <a:cubicBezTo>
                    <a:pt x="22721" y="14050"/>
                    <a:pt x="22838" y="13558"/>
                    <a:pt x="22483" y="13455"/>
                  </a:cubicBezTo>
                  <a:cubicBezTo>
                    <a:pt x="21573" y="13190"/>
                    <a:pt x="20644" y="12950"/>
                    <a:pt x="19723" y="12714"/>
                  </a:cubicBezTo>
                  <a:cubicBezTo>
                    <a:pt x="19860" y="12287"/>
                    <a:pt x="19959" y="11847"/>
                    <a:pt x="20023" y="11403"/>
                  </a:cubicBezTo>
                  <a:cubicBezTo>
                    <a:pt x="20216" y="9977"/>
                    <a:pt x="20034" y="8527"/>
                    <a:pt x="19498" y="7191"/>
                  </a:cubicBezTo>
                  <a:lnTo>
                    <a:pt x="19498" y="7191"/>
                  </a:lnTo>
                  <a:cubicBezTo>
                    <a:pt x="19542" y="7232"/>
                    <a:pt x="19599" y="7252"/>
                    <a:pt x="19657" y="7252"/>
                  </a:cubicBezTo>
                  <a:cubicBezTo>
                    <a:pt x="19669" y="7252"/>
                    <a:pt x="19682" y="7251"/>
                    <a:pt x="19694" y="7249"/>
                  </a:cubicBezTo>
                  <a:cubicBezTo>
                    <a:pt x="21086" y="7037"/>
                    <a:pt x="22597" y="6693"/>
                    <a:pt x="23886" y="6119"/>
                  </a:cubicBezTo>
                  <a:cubicBezTo>
                    <a:pt x="24179" y="5988"/>
                    <a:pt x="24010" y="5554"/>
                    <a:pt x="23729" y="5554"/>
                  </a:cubicBezTo>
                  <a:cubicBezTo>
                    <a:pt x="23705" y="5554"/>
                    <a:pt x="23679" y="5558"/>
                    <a:pt x="23653" y="5565"/>
                  </a:cubicBezTo>
                  <a:cubicBezTo>
                    <a:pt x="22287" y="5943"/>
                    <a:pt x="20942" y="6424"/>
                    <a:pt x="19573" y="6808"/>
                  </a:cubicBezTo>
                  <a:cubicBezTo>
                    <a:pt x="19469" y="6837"/>
                    <a:pt x="19420" y="6908"/>
                    <a:pt x="19412" y="6984"/>
                  </a:cubicBezTo>
                  <a:cubicBezTo>
                    <a:pt x="18685" y="5309"/>
                    <a:pt x="17417" y="3909"/>
                    <a:pt x="15790" y="3077"/>
                  </a:cubicBezTo>
                  <a:cubicBezTo>
                    <a:pt x="16081" y="2806"/>
                    <a:pt x="16349" y="2503"/>
                    <a:pt x="16622" y="2215"/>
                  </a:cubicBezTo>
                  <a:cubicBezTo>
                    <a:pt x="16930" y="1890"/>
                    <a:pt x="17270" y="1578"/>
                    <a:pt x="17530" y="1212"/>
                  </a:cubicBezTo>
                  <a:cubicBezTo>
                    <a:pt x="17676" y="1005"/>
                    <a:pt x="17479" y="808"/>
                    <a:pt x="17277" y="808"/>
                  </a:cubicBezTo>
                  <a:cubicBezTo>
                    <a:pt x="17212" y="808"/>
                    <a:pt x="17147" y="828"/>
                    <a:pt x="17092" y="875"/>
                  </a:cubicBezTo>
                  <a:cubicBezTo>
                    <a:pt x="16731" y="1181"/>
                    <a:pt x="16433" y="1584"/>
                    <a:pt x="16119" y="1941"/>
                  </a:cubicBezTo>
                  <a:cubicBezTo>
                    <a:pt x="15854" y="2243"/>
                    <a:pt x="15576" y="2540"/>
                    <a:pt x="15337" y="2863"/>
                  </a:cubicBezTo>
                  <a:cubicBezTo>
                    <a:pt x="14496" y="2503"/>
                    <a:pt x="13595" y="2299"/>
                    <a:pt x="12681" y="2264"/>
                  </a:cubicBezTo>
                  <a:cubicBezTo>
                    <a:pt x="12569" y="2260"/>
                    <a:pt x="12457" y="2258"/>
                    <a:pt x="12345" y="2258"/>
                  </a:cubicBezTo>
                  <a:cubicBezTo>
                    <a:pt x="11308" y="2258"/>
                    <a:pt x="10278" y="2443"/>
                    <a:pt x="9305" y="2805"/>
                  </a:cubicBezTo>
                  <a:cubicBezTo>
                    <a:pt x="9128" y="1930"/>
                    <a:pt x="8930" y="968"/>
                    <a:pt x="8575" y="152"/>
                  </a:cubicBezTo>
                  <a:cubicBezTo>
                    <a:pt x="8528" y="45"/>
                    <a:pt x="8451" y="1"/>
                    <a:pt x="83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31" name="Google Shape;1331;p29"/>
          <p:cNvGrpSpPr/>
          <p:nvPr/>
        </p:nvGrpSpPr>
        <p:grpSpPr>
          <a:xfrm>
            <a:off x="2247971" y="997705"/>
            <a:ext cx="152954" cy="60030"/>
            <a:chOff x="2857571" y="1302505"/>
            <a:chExt cx="152954" cy="60030"/>
          </a:xfrm>
        </p:grpSpPr>
        <p:sp>
          <p:nvSpPr>
            <p:cNvPr id="1332" name="Google Shape;1332;p29"/>
            <p:cNvSpPr/>
            <p:nvPr/>
          </p:nvSpPr>
          <p:spPr>
            <a:xfrm>
              <a:off x="2857571" y="1331063"/>
              <a:ext cx="152954" cy="31471"/>
            </a:xfrm>
            <a:custGeom>
              <a:rect b="b" l="l" r="r" t="t"/>
              <a:pathLst>
                <a:path extrusionOk="0" h="951" w="4622">
                  <a:moveTo>
                    <a:pt x="4448" y="0"/>
                  </a:moveTo>
                  <a:cubicBezTo>
                    <a:pt x="4443" y="0"/>
                    <a:pt x="4437" y="1"/>
                    <a:pt x="4431" y="1"/>
                  </a:cubicBezTo>
                  <a:cubicBezTo>
                    <a:pt x="3025" y="162"/>
                    <a:pt x="1380" y="360"/>
                    <a:pt x="54" y="848"/>
                  </a:cubicBezTo>
                  <a:cubicBezTo>
                    <a:pt x="0" y="867"/>
                    <a:pt x="6" y="950"/>
                    <a:pt x="68" y="950"/>
                  </a:cubicBezTo>
                  <a:cubicBezTo>
                    <a:pt x="102" y="950"/>
                    <a:pt x="137" y="950"/>
                    <a:pt x="172" y="950"/>
                  </a:cubicBezTo>
                  <a:cubicBezTo>
                    <a:pt x="1559" y="950"/>
                    <a:pt x="3132" y="597"/>
                    <a:pt x="4471" y="288"/>
                  </a:cubicBezTo>
                  <a:cubicBezTo>
                    <a:pt x="4622" y="252"/>
                    <a:pt x="4600" y="0"/>
                    <a:pt x="4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3" name="Google Shape;1333;p29"/>
            <p:cNvSpPr/>
            <p:nvPr/>
          </p:nvSpPr>
          <p:spPr>
            <a:xfrm>
              <a:off x="2896289" y="1302505"/>
              <a:ext cx="106061" cy="10590"/>
            </a:xfrm>
            <a:custGeom>
              <a:rect b="b" l="l" r="r" t="t"/>
              <a:pathLst>
                <a:path extrusionOk="0" h="320" w="3205">
                  <a:moveTo>
                    <a:pt x="3005" y="1"/>
                  </a:moveTo>
                  <a:cubicBezTo>
                    <a:pt x="3003" y="1"/>
                    <a:pt x="3001" y="1"/>
                    <a:pt x="2999" y="1"/>
                  </a:cubicBezTo>
                  <a:cubicBezTo>
                    <a:pt x="2039" y="27"/>
                    <a:pt x="1074" y="22"/>
                    <a:pt x="114" y="73"/>
                  </a:cubicBezTo>
                  <a:cubicBezTo>
                    <a:pt x="0" y="77"/>
                    <a:pt x="0" y="243"/>
                    <a:pt x="114" y="249"/>
                  </a:cubicBezTo>
                  <a:cubicBezTo>
                    <a:pt x="1074" y="299"/>
                    <a:pt x="2039" y="293"/>
                    <a:pt x="2999" y="319"/>
                  </a:cubicBezTo>
                  <a:cubicBezTo>
                    <a:pt x="3001" y="319"/>
                    <a:pt x="3003" y="319"/>
                    <a:pt x="3005" y="319"/>
                  </a:cubicBezTo>
                  <a:cubicBezTo>
                    <a:pt x="3203" y="319"/>
                    <a:pt x="3204" y="1"/>
                    <a:pt x="30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34" name="Google Shape;1334;p29"/>
          <p:cNvGrpSpPr/>
          <p:nvPr/>
        </p:nvGrpSpPr>
        <p:grpSpPr>
          <a:xfrm>
            <a:off x="4925308" y="-46347"/>
            <a:ext cx="820760" cy="899951"/>
            <a:chOff x="4554058" y="287028"/>
            <a:chExt cx="820760" cy="899951"/>
          </a:xfrm>
        </p:grpSpPr>
        <p:grpSp>
          <p:nvGrpSpPr>
            <p:cNvPr id="1335" name="Google Shape;1335;p29"/>
            <p:cNvGrpSpPr/>
            <p:nvPr/>
          </p:nvGrpSpPr>
          <p:grpSpPr>
            <a:xfrm>
              <a:off x="4554058" y="287028"/>
              <a:ext cx="820760" cy="807258"/>
              <a:chOff x="4554058" y="287028"/>
              <a:chExt cx="820760" cy="807258"/>
            </a:xfrm>
          </p:grpSpPr>
          <p:sp>
            <p:nvSpPr>
              <p:cNvPr id="1336" name="Google Shape;1336;p29"/>
              <p:cNvSpPr/>
              <p:nvPr/>
            </p:nvSpPr>
            <p:spPr>
              <a:xfrm>
                <a:off x="4642315" y="348977"/>
                <a:ext cx="463924" cy="360179"/>
              </a:xfrm>
              <a:custGeom>
                <a:rect b="b" l="l" r="r" t="t"/>
                <a:pathLst>
                  <a:path extrusionOk="0" h="10884" w="14019">
                    <a:moveTo>
                      <a:pt x="6184" y="691"/>
                    </a:moveTo>
                    <a:cubicBezTo>
                      <a:pt x="10445" y="691"/>
                      <a:pt x="14018" y="6447"/>
                      <a:pt x="9536" y="9535"/>
                    </a:cubicBezTo>
                    <a:lnTo>
                      <a:pt x="9537" y="9535"/>
                    </a:lnTo>
                    <a:cubicBezTo>
                      <a:pt x="9519" y="9550"/>
                      <a:pt x="9502" y="9569"/>
                      <a:pt x="9487" y="9587"/>
                    </a:cubicBezTo>
                    <a:cubicBezTo>
                      <a:pt x="8640" y="9967"/>
                      <a:pt x="7748" y="10160"/>
                      <a:pt x="6864" y="10160"/>
                    </a:cubicBezTo>
                    <a:cubicBezTo>
                      <a:pt x="5431" y="10160"/>
                      <a:pt x="4015" y="9652"/>
                      <a:pt x="2835" y="8608"/>
                    </a:cubicBezTo>
                    <a:cubicBezTo>
                      <a:pt x="709" y="6729"/>
                      <a:pt x="1051" y="3240"/>
                      <a:pt x="3327" y="1634"/>
                    </a:cubicBezTo>
                    <a:cubicBezTo>
                      <a:pt x="4259" y="975"/>
                      <a:pt x="5239" y="691"/>
                      <a:pt x="6184" y="691"/>
                    </a:cubicBezTo>
                    <a:close/>
                    <a:moveTo>
                      <a:pt x="6279" y="0"/>
                    </a:moveTo>
                    <a:cubicBezTo>
                      <a:pt x="5009" y="0"/>
                      <a:pt x="3744" y="397"/>
                      <a:pt x="2708" y="1238"/>
                    </a:cubicBezTo>
                    <a:cubicBezTo>
                      <a:pt x="426" y="3093"/>
                      <a:pt x="0" y="6574"/>
                      <a:pt x="2040" y="8777"/>
                    </a:cubicBezTo>
                    <a:cubicBezTo>
                      <a:pt x="3204" y="10033"/>
                      <a:pt x="5123" y="10883"/>
                      <a:pt x="6939" y="10883"/>
                    </a:cubicBezTo>
                    <a:cubicBezTo>
                      <a:pt x="7881" y="10883"/>
                      <a:pt x="8795" y="10655"/>
                      <a:pt x="9562" y="10135"/>
                    </a:cubicBezTo>
                    <a:cubicBezTo>
                      <a:pt x="9619" y="10175"/>
                      <a:pt x="9685" y="10198"/>
                      <a:pt x="9756" y="10198"/>
                    </a:cubicBezTo>
                    <a:cubicBezTo>
                      <a:pt x="9821" y="10198"/>
                      <a:pt x="9890" y="10178"/>
                      <a:pt x="9957" y="10132"/>
                    </a:cubicBezTo>
                    <a:cubicBezTo>
                      <a:pt x="12601" y="8316"/>
                      <a:pt x="13052" y="4786"/>
                      <a:pt x="11072" y="2280"/>
                    </a:cubicBezTo>
                    <a:cubicBezTo>
                      <a:pt x="9908" y="808"/>
                      <a:pt x="8090" y="0"/>
                      <a:pt x="62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7" name="Google Shape;1337;p29"/>
              <p:cNvSpPr/>
              <p:nvPr/>
            </p:nvSpPr>
            <p:spPr>
              <a:xfrm>
                <a:off x="4554058" y="287028"/>
                <a:ext cx="820760" cy="807258"/>
              </a:xfrm>
              <a:custGeom>
                <a:rect b="b" l="l" r="r" t="t"/>
                <a:pathLst>
                  <a:path extrusionOk="0" h="24394" w="24802">
                    <a:moveTo>
                      <a:pt x="9264" y="721"/>
                    </a:moveTo>
                    <a:cubicBezTo>
                      <a:pt x="11400" y="721"/>
                      <a:pt x="13528" y="1569"/>
                      <a:pt x="14937" y="3265"/>
                    </a:cubicBezTo>
                    <a:cubicBezTo>
                      <a:pt x="16118" y="4685"/>
                      <a:pt x="16644" y="6645"/>
                      <a:pt x="16353" y="8466"/>
                    </a:cubicBezTo>
                    <a:cubicBezTo>
                      <a:pt x="15998" y="10689"/>
                      <a:pt x="14395" y="12153"/>
                      <a:pt x="12694" y="13462"/>
                    </a:cubicBezTo>
                    <a:cubicBezTo>
                      <a:pt x="12664" y="13488"/>
                      <a:pt x="12639" y="13518"/>
                      <a:pt x="12618" y="13550"/>
                    </a:cubicBezTo>
                    <a:cubicBezTo>
                      <a:pt x="11361" y="13984"/>
                      <a:pt x="10047" y="14249"/>
                      <a:pt x="8775" y="14249"/>
                    </a:cubicBezTo>
                    <a:cubicBezTo>
                      <a:pt x="6553" y="14249"/>
                      <a:pt x="4456" y="13443"/>
                      <a:pt x="3003" y="11326"/>
                    </a:cubicBezTo>
                    <a:cubicBezTo>
                      <a:pt x="832" y="8166"/>
                      <a:pt x="1814" y="4144"/>
                      <a:pt x="4920" y="2028"/>
                    </a:cubicBezTo>
                    <a:cubicBezTo>
                      <a:pt x="6198" y="1157"/>
                      <a:pt x="7733" y="721"/>
                      <a:pt x="9264" y="721"/>
                    </a:cubicBezTo>
                    <a:close/>
                    <a:moveTo>
                      <a:pt x="15451" y="11932"/>
                    </a:moveTo>
                    <a:cubicBezTo>
                      <a:pt x="16663" y="13613"/>
                      <a:pt x="18004" y="15196"/>
                      <a:pt x="19319" y="16797"/>
                    </a:cubicBezTo>
                    <a:cubicBezTo>
                      <a:pt x="20181" y="17844"/>
                      <a:pt x="23942" y="21362"/>
                      <a:pt x="22884" y="23133"/>
                    </a:cubicBezTo>
                    <a:cubicBezTo>
                      <a:pt x="22656" y="23319"/>
                      <a:pt x="22292" y="23393"/>
                      <a:pt x="21889" y="23393"/>
                    </a:cubicBezTo>
                    <a:cubicBezTo>
                      <a:pt x="21166" y="23393"/>
                      <a:pt x="20318" y="23152"/>
                      <a:pt x="19913" y="22879"/>
                    </a:cubicBezTo>
                    <a:cubicBezTo>
                      <a:pt x="19372" y="22514"/>
                      <a:pt x="18917" y="21877"/>
                      <a:pt x="18488" y="21393"/>
                    </a:cubicBezTo>
                    <a:cubicBezTo>
                      <a:pt x="17798" y="20616"/>
                      <a:pt x="17138" y="19814"/>
                      <a:pt x="16507" y="18987"/>
                    </a:cubicBezTo>
                    <a:cubicBezTo>
                      <a:pt x="15295" y="17400"/>
                      <a:pt x="14324" y="15634"/>
                      <a:pt x="13116" y="14052"/>
                    </a:cubicBezTo>
                    <a:cubicBezTo>
                      <a:pt x="13958" y="13404"/>
                      <a:pt x="14774" y="12718"/>
                      <a:pt x="15451" y="11932"/>
                    </a:cubicBezTo>
                    <a:close/>
                    <a:moveTo>
                      <a:pt x="9240" y="1"/>
                    </a:moveTo>
                    <a:cubicBezTo>
                      <a:pt x="7656" y="1"/>
                      <a:pt x="6066" y="429"/>
                      <a:pt x="4710" y="1294"/>
                    </a:cubicBezTo>
                    <a:cubicBezTo>
                      <a:pt x="1295" y="3475"/>
                      <a:pt x="1" y="7779"/>
                      <a:pt x="2125" y="11324"/>
                    </a:cubicBezTo>
                    <a:cubicBezTo>
                      <a:pt x="3552" y="13705"/>
                      <a:pt x="6259" y="15078"/>
                      <a:pt x="8964" y="15078"/>
                    </a:cubicBezTo>
                    <a:cubicBezTo>
                      <a:pt x="10259" y="15078"/>
                      <a:pt x="11554" y="14763"/>
                      <a:pt x="12708" y="14093"/>
                    </a:cubicBezTo>
                    <a:cubicBezTo>
                      <a:pt x="13477" y="16028"/>
                      <a:pt x="18426" y="24393"/>
                      <a:pt x="21721" y="24393"/>
                    </a:cubicBezTo>
                    <a:cubicBezTo>
                      <a:pt x="22063" y="24393"/>
                      <a:pt x="22387" y="24303"/>
                      <a:pt x="22687" y="24107"/>
                    </a:cubicBezTo>
                    <a:cubicBezTo>
                      <a:pt x="22719" y="24118"/>
                      <a:pt x="22753" y="24125"/>
                      <a:pt x="22788" y="24125"/>
                    </a:cubicBezTo>
                    <a:cubicBezTo>
                      <a:pt x="22850" y="24125"/>
                      <a:pt x="22916" y="24105"/>
                      <a:pt x="22982" y="24055"/>
                    </a:cubicBezTo>
                    <a:cubicBezTo>
                      <a:pt x="24802" y="22709"/>
                      <a:pt x="23491" y="20728"/>
                      <a:pt x="22396" y="19391"/>
                    </a:cubicBezTo>
                    <a:cubicBezTo>
                      <a:pt x="20231" y="16749"/>
                      <a:pt x="18113" y="14028"/>
                      <a:pt x="15767" y="11545"/>
                    </a:cubicBezTo>
                    <a:cubicBezTo>
                      <a:pt x="16367" y="10761"/>
                      <a:pt x="16824" y="9874"/>
                      <a:pt x="17026" y="8831"/>
                    </a:cubicBezTo>
                    <a:cubicBezTo>
                      <a:pt x="17398" y="6921"/>
                      <a:pt x="16943" y="4850"/>
                      <a:pt x="15825" y="3261"/>
                    </a:cubicBezTo>
                    <a:cubicBezTo>
                      <a:pt x="14304" y="1100"/>
                      <a:pt x="11779" y="1"/>
                      <a:pt x="92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38" name="Google Shape;1338;p29"/>
            <p:cNvGrpSpPr/>
            <p:nvPr/>
          </p:nvGrpSpPr>
          <p:grpSpPr>
            <a:xfrm>
              <a:off x="5063947" y="1041305"/>
              <a:ext cx="89912" cy="145673"/>
              <a:chOff x="5063947" y="1041305"/>
              <a:chExt cx="89912" cy="145673"/>
            </a:xfrm>
          </p:grpSpPr>
          <p:sp>
            <p:nvSpPr>
              <p:cNvPr id="1339" name="Google Shape;1339;p29"/>
              <p:cNvSpPr/>
              <p:nvPr/>
            </p:nvSpPr>
            <p:spPr>
              <a:xfrm>
                <a:off x="5063947" y="1041305"/>
                <a:ext cx="81110" cy="80481"/>
              </a:xfrm>
              <a:custGeom>
                <a:rect b="b" l="l" r="r" t="t"/>
                <a:pathLst>
                  <a:path extrusionOk="0" h="2432" w="2451">
                    <a:moveTo>
                      <a:pt x="176" y="1"/>
                    </a:moveTo>
                    <a:cubicBezTo>
                      <a:pt x="87" y="1"/>
                      <a:pt x="1" y="70"/>
                      <a:pt x="36" y="182"/>
                    </a:cubicBezTo>
                    <a:cubicBezTo>
                      <a:pt x="344" y="1198"/>
                      <a:pt x="1120" y="2083"/>
                      <a:pt x="2142" y="2423"/>
                    </a:cubicBezTo>
                    <a:cubicBezTo>
                      <a:pt x="2159" y="2429"/>
                      <a:pt x="2176" y="2431"/>
                      <a:pt x="2192" y="2431"/>
                    </a:cubicBezTo>
                    <a:cubicBezTo>
                      <a:pt x="2354" y="2431"/>
                      <a:pt x="2451" y="2170"/>
                      <a:pt x="2281" y="2094"/>
                    </a:cubicBezTo>
                    <a:cubicBezTo>
                      <a:pt x="1373" y="1688"/>
                      <a:pt x="674" y="1052"/>
                      <a:pt x="322" y="102"/>
                    </a:cubicBezTo>
                    <a:cubicBezTo>
                      <a:pt x="296" y="32"/>
                      <a:pt x="235" y="1"/>
                      <a:pt x="1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0" name="Google Shape;1340;p29"/>
              <p:cNvSpPr/>
              <p:nvPr/>
            </p:nvSpPr>
            <p:spPr>
              <a:xfrm>
                <a:off x="5073643" y="1111958"/>
                <a:ext cx="80216" cy="75021"/>
              </a:xfrm>
              <a:custGeom>
                <a:rect b="b" l="l" r="r" t="t"/>
                <a:pathLst>
                  <a:path extrusionOk="0" h="2267" w="2424">
                    <a:moveTo>
                      <a:pt x="167" y="0"/>
                    </a:moveTo>
                    <a:cubicBezTo>
                      <a:pt x="84" y="0"/>
                      <a:pt x="1" y="54"/>
                      <a:pt x="11" y="152"/>
                    </a:cubicBezTo>
                    <a:cubicBezTo>
                      <a:pt x="133" y="1253"/>
                      <a:pt x="1029" y="2135"/>
                      <a:pt x="2127" y="2265"/>
                    </a:cubicBezTo>
                    <a:cubicBezTo>
                      <a:pt x="2136" y="2266"/>
                      <a:pt x="2144" y="2267"/>
                      <a:pt x="2152" y="2267"/>
                    </a:cubicBezTo>
                    <a:cubicBezTo>
                      <a:pt x="2376" y="2267"/>
                      <a:pt x="2424" y="1866"/>
                      <a:pt x="2186" y="1833"/>
                    </a:cubicBezTo>
                    <a:cubicBezTo>
                      <a:pt x="1242" y="1703"/>
                      <a:pt x="521" y="1047"/>
                      <a:pt x="317" y="110"/>
                    </a:cubicBezTo>
                    <a:cubicBezTo>
                      <a:pt x="301" y="35"/>
                      <a:pt x="234" y="0"/>
                      <a:pt x="16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41" name="Google Shape;1341;p29"/>
          <p:cNvGrpSpPr/>
          <p:nvPr/>
        </p:nvGrpSpPr>
        <p:grpSpPr>
          <a:xfrm>
            <a:off x="7100592" y="-366483"/>
            <a:ext cx="638917" cy="1022558"/>
            <a:chOff x="7100592" y="-366483"/>
            <a:chExt cx="638917" cy="1022558"/>
          </a:xfrm>
        </p:grpSpPr>
        <p:sp>
          <p:nvSpPr>
            <p:cNvPr id="1342" name="Google Shape;1342;p29"/>
            <p:cNvSpPr/>
            <p:nvPr/>
          </p:nvSpPr>
          <p:spPr>
            <a:xfrm>
              <a:off x="7100592" y="-366483"/>
              <a:ext cx="638917" cy="1022558"/>
            </a:xfrm>
            <a:custGeom>
              <a:rect b="b" l="l" r="r" t="t"/>
              <a:pathLst>
                <a:path extrusionOk="0" h="30900" w="19307">
                  <a:moveTo>
                    <a:pt x="17084" y="802"/>
                  </a:moveTo>
                  <a:cubicBezTo>
                    <a:pt x="17169" y="5620"/>
                    <a:pt x="17483" y="10439"/>
                    <a:pt x="17739" y="15251"/>
                  </a:cubicBezTo>
                  <a:cubicBezTo>
                    <a:pt x="17999" y="20175"/>
                    <a:pt x="18113" y="25147"/>
                    <a:pt x="18594" y="30054"/>
                  </a:cubicBezTo>
                  <a:cubicBezTo>
                    <a:pt x="17813" y="29155"/>
                    <a:pt x="17025" y="28262"/>
                    <a:pt x="16232" y="27375"/>
                  </a:cubicBezTo>
                  <a:cubicBezTo>
                    <a:pt x="16275" y="27328"/>
                    <a:pt x="16319" y="27283"/>
                    <a:pt x="16365" y="27242"/>
                  </a:cubicBezTo>
                  <a:cubicBezTo>
                    <a:pt x="16508" y="27119"/>
                    <a:pt x="16669" y="27043"/>
                    <a:pt x="16828" y="26949"/>
                  </a:cubicBezTo>
                  <a:cubicBezTo>
                    <a:pt x="17066" y="26811"/>
                    <a:pt x="16918" y="26503"/>
                    <a:pt x="16693" y="26503"/>
                  </a:cubicBezTo>
                  <a:cubicBezTo>
                    <a:pt x="16657" y="26503"/>
                    <a:pt x="16620" y="26511"/>
                    <a:pt x="16581" y="26528"/>
                  </a:cubicBezTo>
                  <a:cubicBezTo>
                    <a:pt x="16344" y="26637"/>
                    <a:pt x="16120" y="26831"/>
                    <a:pt x="15946" y="27055"/>
                  </a:cubicBezTo>
                  <a:cubicBezTo>
                    <a:pt x="15658" y="26732"/>
                    <a:pt x="15370" y="26409"/>
                    <a:pt x="15082" y="26087"/>
                  </a:cubicBezTo>
                  <a:cubicBezTo>
                    <a:pt x="15347" y="25866"/>
                    <a:pt x="15609" y="25640"/>
                    <a:pt x="15854" y="25402"/>
                  </a:cubicBezTo>
                  <a:cubicBezTo>
                    <a:pt x="15992" y="25267"/>
                    <a:pt x="15863" y="25086"/>
                    <a:pt x="15713" y="25086"/>
                  </a:cubicBezTo>
                  <a:cubicBezTo>
                    <a:pt x="15671" y="25086"/>
                    <a:pt x="15627" y="25101"/>
                    <a:pt x="15587" y="25134"/>
                  </a:cubicBezTo>
                  <a:cubicBezTo>
                    <a:pt x="15331" y="25350"/>
                    <a:pt x="15085" y="25583"/>
                    <a:pt x="14843" y="25819"/>
                  </a:cubicBezTo>
                  <a:cubicBezTo>
                    <a:pt x="14511" y="25450"/>
                    <a:pt x="14181" y="25078"/>
                    <a:pt x="13847" y="24709"/>
                  </a:cubicBezTo>
                  <a:cubicBezTo>
                    <a:pt x="14031" y="24499"/>
                    <a:pt x="14216" y="24287"/>
                    <a:pt x="14386" y="24067"/>
                  </a:cubicBezTo>
                  <a:cubicBezTo>
                    <a:pt x="14502" y="23918"/>
                    <a:pt x="14380" y="23721"/>
                    <a:pt x="14239" y="23721"/>
                  </a:cubicBezTo>
                  <a:cubicBezTo>
                    <a:pt x="14195" y="23721"/>
                    <a:pt x="14149" y="23740"/>
                    <a:pt x="14108" y="23787"/>
                  </a:cubicBezTo>
                  <a:cubicBezTo>
                    <a:pt x="13927" y="23992"/>
                    <a:pt x="13759" y="24206"/>
                    <a:pt x="13590" y="24422"/>
                  </a:cubicBezTo>
                  <a:cubicBezTo>
                    <a:pt x="13365" y="24174"/>
                    <a:pt x="13141" y="23921"/>
                    <a:pt x="12918" y="23673"/>
                  </a:cubicBezTo>
                  <a:cubicBezTo>
                    <a:pt x="13180" y="23482"/>
                    <a:pt x="13409" y="23234"/>
                    <a:pt x="13530" y="22943"/>
                  </a:cubicBezTo>
                  <a:cubicBezTo>
                    <a:pt x="13586" y="22808"/>
                    <a:pt x="13469" y="22717"/>
                    <a:pt x="13351" y="22717"/>
                  </a:cubicBezTo>
                  <a:cubicBezTo>
                    <a:pt x="13289" y="22717"/>
                    <a:pt x="13226" y="22742"/>
                    <a:pt x="13187" y="22799"/>
                  </a:cubicBezTo>
                  <a:cubicBezTo>
                    <a:pt x="13082" y="22956"/>
                    <a:pt x="12996" y="23117"/>
                    <a:pt x="12864" y="23257"/>
                  </a:cubicBezTo>
                  <a:cubicBezTo>
                    <a:pt x="12809" y="23313"/>
                    <a:pt x="12749" y="23367"/>
                    <a:pt x="12686" y="23417"/>
                  </a:cubicBezTo>
                  <a:cubicBezTo>
                    <a:pt x="12333" y="23025"/>
                    <a:pt x="11982" y="22633"/>
                    <a:pt x="11628" y="22243"/>
                  </a:cubicBezTo>
                  <a:cubicBezTo>
                    <a:pt x="11797" y="22099"/>
                    <a:pt x="11953" y="21943"/>
                    <a:pt x="12097" y="21773"/>
                  </a:cubicBezTo>
                  <a:cubicBezTo>
                    <a:pt x="12208" y="21641"/>
                    <a:pt x="12096" y="21465"/>
                    <a:pt x="11966" y="21465"/>
                  </a:cubicBezTo>
                  <a:cubicBezTo>
                    <a:pt x="11925" y="21465"/>
                    <a:pt x="11883" y="21481"/>
                    <a:pt x="11846" y="21521"/>
                  </a:cubicBezTo>
                  <a:cubicBezTo>
                    <a:pt x="11695" y="21679"/>
                    <a:pt x="11550" y="21837"/>
                    <a:pt x="11400" y="21992"/>
                  </a:cubicBezTo>
                  <a:cubicBezTo>
                    <a:pt x="11031" y="21584"/>
                    <a:pt x="10662" y="21178"/>
                    <a:pt x="10294" y="20772"/>
                  </a:cubicBezTo>
                  <a:cubicBezTo>
                    <a:pt x="10319" y="20751"/>
                    <a:pt x="10348" y="20734"/>
                    <a:pt x="10374" y="20711"/>
                  </a:cubicBezTo>
                  <a:cubicBezTo>
                    <a:pt x="10539" y="20566"/>
                    <a:pt x="10731" y="20402"/>
                    <a:pt x="10844" y="20209"/>
                  </a:cubicBezTo>
                  <a:cubicBezTo>
                    <a:pt x="10925" y="20069"/>
                    <a:pt x="10808" y="19938"/>
                    <a:pt x="10680" y="19938"/>
                  </a:cubicBezTo>
                  <a:cubicBezTo>
                    <a:pt x="10637" y="19938"/>
                    <a:pt x="10593" y="19952"/>
                    <a:pt x="10554" y="19987"/>
                  </a:cubicBezTo>
                  <a:cubicBezTo>
                    <a:pt x="10404" y="20118"/>
                    <a:pt x="10285" y="20293"/>
                    <a:pt x="10141" y="20434"/>
                  </a:cubicBezTo>
                  <a:cubicBezTo>
                    <a:pt x="10113" y="20461"/>
                    <a:pt x="10081" y="20483"/>
                    <a:pt x="10054" y="20509"/>
                  </a:cubicBezTo>
                  <a:lnTo>
                    <a:pt x="9805" y="20232"/>
                  </a:lnTo>
                  <a:cubicBezTo>
                    <a:pt x="9519" y="19918"/>
                    <a:pt x="9236" y="19601"/>
                    <a:pt x="8951" y="19287"/>
                  </a:cubicBezTo>
                  <a:cubicBezTo>
                    <a:pt x="9245" y="19010"/>
                    <a:pt x="9544" y="18726"/>
                    <a:pt x="9772" y="18409"/>
                  </a:cubicBezTo>
                  <a:cubicBezTo>
                    <a:pt x="9876" y="18265"/>
                    <a:pt x="9738" y="18131"/>
                    <a:pt x="9597" y="18131"/>
                  </a:cubicBezTo>
                  <a:cubicBezTo>
                    <a:pt x="9552" y="18131"/>
                    <a:pt x="9506" y="18145"/>
                    <a:pt x="9469" y="18176"/>
                  </a:cubicBezTo>
                  <a:cubicBezTo>
                    <a:pt x="9253" y="18352"/>
                    <a:pt x="9076" y="18591"/>
                    <a:pt x="8891" y="18800"/>
                  </a:cubicBezTo>
                  <a:lnTo>
                    <a:pt x="8703" y="19013"/>
                  </a:lnTo>
                  <a:cubicBezTo>
                    <a:pt x="8357" y="18628"/>
                    <a:pt x="8009" y="18247"/>
                    <a:pt x="7663" y="17861"/>
                  </a:cubicBezTo>
                  <a:cubicBezTo>
                    <a:pt x="7854" y="17672"/>
                    <a:pt x="8043" y="17479"/>
                    <a:pt x="8207" y="17273"/>
                  </a:cubicBezTo>
                  <a:cubicBezTo>
                    <a:pt x="8320" y="17129"/>
                    <a:pt x="8211" y="16947"/>
                    <a:pt x="8071" y="16947"/>
                  </a:cubicBezTo>
                  <a:cubicBezTo>
                    <a:pt x="8028" y="16947"/>
                    <a:pt x="7982" y="16964"/>
                    <a:pt x="7938" y="17005"/>
                  </a:cubicBezTo>
                  <a:cubicBezTo>
                    <a:pt x="7750" y="17181"/>
                    <a:pt x="7577" y="17378"/>
                    <a:pt x="7410" y="17581"/>
                  </a:cubicBezTo>
                  <a:cubicBezTo>
                    <a:pt x="7108" y="17245"/>
                    <a:pt x="6807" y="16911"/>
                    <a:pt x="6506" y="16577"/>
                  </a:cubicBezTo>
                  <a:cubicBezTo>
                    <a:pt x="6707" y="16403"/>
                    <a:pt x="6912" y="16227"/>
                    <a:pt x="7082" y="16029"/>
                  </a:cubicBezTo>
                  <a:cubicBezTo>
                    <a:pt x="7212" y="15877"/>
                    <a:pt x="7092" y="15700"/>
                    <a:pt x="6941" y="15700"/>
                  </a:cubicBezTo>
                  <a:cubicBezTo>
                    <a:pt x="6896" y="15700"/>
                    <a:pt x="6849" y="15715"/>
                    <a:pt x="6805" y="15750"/>
                  </a:cubicBezTo>
                  <a:cubicBezTo>
                    <a:pt x="6606" y="15910"/>
                    <a:pt x="6427" y="16103"/>
                    <a:pt x="6249" y="16294"/>
                  </a:cubicBezTo>
                  <a:cubicBezTo>
                    <a:pt x="5981" y="15998"/>
                    <a:pt x="5716" y="15701"/>
                    <a:pt x="5445" y="15406"/>
                  </a:cubicBezTo>
                  <a:cubicBezTo>
                    <a:pt x="5595" y="15298"/>
                    <a:pt x="5736" y="15182"/>
                    <a:pt x="5871" y="15057"/>
                  </a:cubicBezTo>
                  <a:cubicBezTo>
                    <a:pt x="5982" y="14952"/>
                    <a:pt x="5880" y="14769"/>
                    <a:pt x="5753" y="14769"/>
                  </a:cubicBezTo>
                  <a:cubicBezTo>
                    <a:pt x="5726" y="14769"/>
                    <a:pt x="5698" y="14777"/>
                    <a:pt x="5670" y="14796"/>
                  </a:cubicBezTo>
                  <a:cubicBezTo>
                    <a:pt x="5512" y="14908"/>
                    <a:pt x="5361" y="15030"/>
                    <a:pt x="5218" y="15161"/>
                  </a:cubicBezTo>
                  <a:cubicBezTo>
                    <a:pt x="4897" y="14810"/>
                    <a:pt x="4577" y="14459"/>
                    <a:pt x="4252" y="14113"/>
                  </a:cubicBezTo>
                  <a:cubicBezTo>
                    <a:pt x="4446" y="13969"/>
                    <a:pt x="4652" y="13842"/>
                    <a:pt x="4866" y="13732"/>
                  </a:cubicBezTo>
                  <a:cubicBezTo>
                    <a:pt x="5009" y="13655"/>
                    <a:pt x="4935" y="13423"/>
                    <a:pt x="4793" y="13423"/>
                  </a:cubicBezTo>
                  <a:cubicBezTo>
                    <a:pt x="4777" y="13423"/>
                    <a:pt x="4759" y="13426"/>
                    <a:pt x="4741" y="13433"/>
                  </a:cubicBezTo>
                  <a:cubicBezTo>
                    <a:pt x="4483" y="13534"/>
                    <a:pt x="4246" y="13696"/>
                    <a:pt x="4044" y="13891"/>
                  </a:cubicBezTo>
                  <a:cubicBezTo>
                    <a:pt x="3737" y="13565"/>
                    <a:pt x="3433" y="13235"/>
                    <a:pt x="3122" y="12914"/>
                  </a:cubicBezTo>
                  <a:cubicBezTo>
                    <a:pt x="3305" y="12756"/>
                    <a:pt x="3472" y="12578"/>
                    <a:pt x="3619" y="12388"/>
                  </a:cubicBezTo>
                  <a:cubicBezTo>
                    <a:pt x="3708" y="12274"/>
                    <a:pt x="3583" y="12133"/>
                    <a:pt x="3463" y="12133"/>
                  </a:cubicBezTo>
                  <a:cubicBezTo>
                    <a:pt x="3424" y="12133"/>
                    <a:pt x="3385" y="12148"/>
                    <a:pt x="3354" y="12183"/>
                  </a:cubicBezTo>
                  <a:cubicBezTo>
                    <a:pt x="3204" y="12355"/>
                    <a:pt x="3048" y="12516"/>
                    <a:pt x="2887" y="12669"/>
                  </a:cubicBezTo>
                  <a:cubicBezTo>
                    <a:pt x="2552" y="12324"/>
                    <a:pt x="2213" y="11983"/>
                    <a:pt x="1873" y="11643"/>
                  </a:cubicBezTo>
                  <a:cubicBezTo>
                    <a:pt x="2151" y="11419"/>
                    <a:pt x="2458" y="11266"/>
                    <a:pt x="2802" y="11142"/>
                  </a:cubicBezTo>
                  <a:cubicBezTo>
                    <a:pt x="3005" y="11067"/>
                    <a:pt x="2950" y="10776"/>
                    <a:pt x="2758" y="10776"/>
                  </a:cubicBezTo>
                  <a:cubicBezTo>
                    <a:pt x="2741" y="10776"/>
                    <a:pt x="2723" y="10778"/>
                    <a:pt x="2704" y="10783"/>
                  </a:cubicBezTo>
                  <a:cubicBezTo>
                    <a:pt x="2301" y="10889"/>
                    <a:pt x="1938" y="11123"/>
                    <a:pt x="1638" y="11413"/>
                  </a:cubicBezTo>
                  <a:cubicBezTo>
                    <a:pt x="1347" y="11128"/>
                    <a:pt x="1057" y="10842"/>
                    <a:pt x="761" y="10563"/>
                  </a:cubicBezTo>
                  <a:cubicBezTo>
                    <a:pt x="3561" y="9148"/>
                    <a:pt x="6214" y="7392"/>
                    <a:pt x="8896" y="5772"/>
                  </a:cubicBezTo>
                  <a:cubicBezTo>
                    <a:pt x="11625" y="4124"/>
                    <a:pt x="14413" y="2543"/>
                    <a:pt x="17084" y="802"/>
                  </a:cubicBezTo>
                  <a:close/>
                  <a:moveTo>
                    <a:pt x="17347" y="1"/>
                  </a:moveTo>
                  <a:cubicBezTo>
                    <a:pt x="17282" y="1"/>
                    <a:pt x="17217" y="21"/>
                    <a:pt x="17166" y="61"/>
                  </a:cubicBezTo>
                  <a:cubicBezTo>
                    <a:pt x="17132" y="48"/>
                    <a:pt x="17095" y="41"/>
                    <a:pt x="17056" y="41"/>
                  </a:cubicBezTo>
                  <a:cubicBezTo>
                    <a:pt x="17001" y="41"/>
                    <a:pt x="16941" y="56"/>
                    <a:pt x="16880" y="90"/>
                  </a:cubicBezTo>
                  <a:cubicBezTo>
                    <a:pt x="14037" y="1664"/>
                    <a:pt x="11290" y="3433"/>
                    <a:pt x="8508" y="5113"/>
                  </a:cubicBezTo>
                  <a:cubicBezTo>
                    <a:pt x="5733" y="6787"/>
                    <a:pt x="2841" y="8367"/>
                    <a:pt x="215" y="10267"/>
                  </a:cubicBezTo>
                  <a:cubicBezTo>
                    <a:pt x="0" y="10423"/>
                    <a:pt x="109" y="10710"/>
                    <a:pt x="317" y="10734"/>
                  </a:cubicBezTo>
                  <a:cubicBezTo>
                    <a:pt x="993" y="11571"/>
                    <a:pt x="1691" y="12392"/>
                    <a:pt x="2402" y="13202"/>
                  </a:cubicBezTo>
                  <a:cubicBezTo>
                    <a:pt x="2414" y="13237"/>
                    <a:pt x="2440" y="13266"/>
                    <a:pt x="2474" y="13284"/>
                  </a:cubicBezTo>
                  <a:cubicBezTo>
                    <a:pt x="3206" y="14119"/>
                    <a:pt x="3955" y="14940"/>
                    <a:pt x="4708" y="15760"/>
                  </a:cubicBezTo>
                  <a:cubicBezTo>
                    <a:pt x="4721" y="15782"/>
                    <a:pt x="4739" y="15802"/>
                    <a:pt x="4760" y="15816"/>
                  </a:cubicBezTo>
                  <a:cubicBezTo>
                    <a:pt x="6274" y="17460"/>
                    <a:pt x="7807" y="19086"/>
                    <a:pt x="9297" y="20739"/>
                  </a:cubicBezTo>
                  <a:cubicBezTo>
                    <a:pt x="9824" y="21322"/>
                    <a:pt x="10345" y="21910"/>
                    <a:pt x="10870" y="22495"/>
                  </a:cubicBezTo>
                  <a:cubicBezTo>
                    <a:pt x="10791" y="22581"/>
                    <a:pt x="10877" y="22726"/>
                    <a:pt x="10978" y="22726"/>
                  </a:cubicBezTo>
                  <a:cubicBezTo>
                    <a:pt x="11001" y="22726"/>
                    <a:pt x="11024" y="22719"/>
                    <a:pt x="11046" y="22702"/>
                  </a:cubicBezTo>
                  <a:lnTo>
                    <a:pt x="11051" y="22699"/>
                  </a:lnTo>
                  <a:cubicBezTo>
                    <a:pt x="13464" y="25395"/>
                    <a:pt x="15866" y="28101"/>
                    <a:pt x="18292" y="30786"/>
                  </a:cubicBezTo>
                  <a:cubicBezTo>
                    <a:pt x="18365" y="30866"/>
                    <a:pt x="18447" y="30900"/>
                    <a:pt x="18526" y="30900"/>
                  </a:cubicBezTo>
                  <a:cubicBezTo>
                    <a:pt x="18707" y="30900"/>
                    <a:pt x="18873" y="30727"/>
                    <a:pt x="18882" y="30533"/>
                  </a:cubicBezTo>
                  <a:cubicBezTo>
                    <a:pt x="18915" y="30542"/>
                    <a:pt x="18950" y="30547"/>
                    <a:pt x="18984" y="30547"/>
                  </a:cubicBezTo>
                  <a:cubicBezTo>
                    <a:pt x="19150" y="30547"/>
                    <a:pt x="19307" y="30440"/>
                    <a:pt x="19303" y="30215"/>
                  </a:cubicBezTo>
                  <a:cubicBezTo>
                    <a:pt x="19216" y="25229"/>
                    <a:pt x="18764" y="20229"/>
                    <a:pt x="18497" y="15249"/>
                  </a:cubicBezTo>
                  <a:cubicBezTo>
                    <a:pt x="18231" y="10261"/>
                    <a:pt x="18059" y="5260"/>
                    <a:pt x="17655" y="281"/>
                  </a:cubicBezTo>
                  <a:cubicBezTo>
                    <a:pt x="17639" y="95"/>
                    <a:pt x="17491" y="1"/>
                    <a:pt x="1734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29"/>
            <p:cNvSpPr/>
            <p:nvPr/>
          </p:nvSpPr>
          <p:spPr>
            <a:xfrm>
              <a:off x="7316454" y="-154591"/>
              <a:ext cx="302929" cy="469417"/>
            </a:xfrm>
            <a:custGeom>
              <a:rect b="b" l="l" r="r" t="t"/>
              <a:pathLst>
                <a:path extrusionOk="0" h="14185" w="9154">
                  <a:moveTo>
                    <a:pt x="6932" y="755"/>
                  </a:moveTo>
                  <a:lnTo>
                    <a:pt x="6932" y="755"/>
                  </a:lnTo>
                  <a:cubicBezTo>
                    <a:pt x="6641" y="4878"/>
                    <a:pt x="8093" y="8902"/>
                    <a:pt x="7885" y="13043"/>
                  </a:cubicBezTo>
                  <a:cubicBezTo>
                    <a:pt x="6012" y="9891"/>
                    <a:pt x="3474" y="6776"/>
                    <a:pt x="588" y="4547"/>
                  </a:cubicBezTo>
                  <a:lnTo>
                    <a:pt x="588" y="4546"/>
                  </a:lnTo>
                  <a:cubicBezTo>
                    <a:pt x="608" y="4554"/>
                    <a:pt x="629" y="4559"/>
                    <a:pt x="650" y="4559"/>
                  </a:cubicBezTo>
                  <a:cubicBezTo>
                    <a:pt x="663" y="4559"/>
                    <a:pt x="676" y="4557"/>
                    <a:pt x="688" y="4553"/>
                  </a:cubicBezTo>
                  <a:cubicBezTo>
                    <a:pt x="1815" y="4272"/>
                    <a:pt x="2818" y="3408"/>
                    <a:pt x="3789" y="2786"/>
                  </a:cubicBezTo>
                  <a:cubicBezTo>
                    <a:pt x="4839" y="2112"/>
                    <a:pt x="5902" y="1455"/>
                    <a:pt x="6932" y="755"/>
                  </a:cubicBezTo>
                  <a:close/>
                  <a:moveTo>
                    <a:pt x="7017" y="1"/>
                  </a:moveTo>
                  <a:cubicBezTo>
                    <a:pt x="6968" y="1"/>
                    <a:pt x="6915" y="14"/>
                    <a:pt x="6860" y="48"/>
                  </a:cubicBezTo>
                  <a:cubicBezTo>
                    <a:pt x="5705" y="737"/>
                    <a:pt x="4586" y="1486"/>
                    <a:pt x="3454" y="2213"/>
                  </a:cubicBezTo>
                  <a:cubicBezTo>
                    <a:pt x="2481" y="2838"/>
                    <a:pt x="1270" y="3394"/>
                    <a:pt x="542" y="4302"/>
                  </a:cubicBezTo>
                  <a:cubicBezTo>
                    <a:pt x="488" y="4369"/>
                    <a:pt x="496" y="4459"/>
                    <a:pt x="544" y="4512"/>
                  </a:cubicBezTo>
                  <a:lnTo>
                    <a:pt x="544" y="4512"/>
                  </a:lnTo>
                  <a:cubicBezTo>
                    <a:pt x="481" y="4463"/>
                    <a:pt x="417" y="4413"/>
                    <a:pt x="354" y="4365"/>
                  </a:cubicBezTo>
                  <a:cubicBezTo>
                    <a:pt x="319" y="4339"/>
                    <a:pt x="284" y="4328"/>
                    <a:pt x="252" y="4328"/>
                  </a:cubicBezTo>
                  <a:cubicBezTo>
                    <a:pt x="107" y="4328"/>
                    <a:pt x="0" y="4544"/>
                    <a:pt x="115" y="4673"/>
                  </a:cubicBezTo>
                  <a:cubicBezTo>
                    <a:pt x="2838" y="7712"/>
                    <a:pt x="5398" y="10637"/>
                    <a:pt x="7686" y="14031"/>
                  </a:cubicBezTo>
                  <a:cubicBezTo>
                    <a:pt x="7759" y="14139"/>
                    <a:pt x="7860" y="14184"/>
                    <a:pt x="7960" y="14184"/>
                  </a:cubicBezTo>
                  <a:cubicBezTo>
                    <a:pt x="8076" y="14184"/>
                    <a:pt x="8191" y="14123"/>
                    <a:pt x="8254" y="14028"/>
                  </a:cubicBezTo>
                  <a:cubicBezTo>
                    <a:pt x="8363" y="14006"/>
                    <a:pt x="8456" y="13936"/>
                    <a:pt x="8475" y="13806"/>
                  </a:cubicBezTo>
                  <a:cubicBezTo>
                    <a:pt x="9153" y="9289"/>
                    <a:pt x="7516" y="4753"/>
                    <a:pt x="7398" y="239"/>
                  </a:cubicBezTo>
                  <a:cubicBezTo>
                    <a:pt x="7394" y="100"/>
                    <a:pt x="7298" y="36"/>
                    <a:pt x="7197" y="36"/>
                  </a:cubicBezTo>
                  <a:cubicBezTo>
                    <a:pt x="7184" y="36"/>
                    <a:pt x="7170" y="37"/>
                    <a:pt x="7156" y="40"/>
                  </a:cubicBezTo>
                  <a:cubicBezTo>
                    <a:pt x="7114" y="16"/>
                    <a:pt x="7068" y="1"/>
                    <a:pt x="70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4" name="Google Shape;1344;p29"/>
            <p:cNvSpPr/>
            <p:nvPr/>
          </p:nvSpPr>
          <p:spPr>
            <a:xfrm>
              <a:off x="7166347" y="-209426"/>
              <a:ext cx="119332" cy="80183"/>
            </a:xfrm>
            <a:custGeom>
              <a:rect b="b" l="l" r="r" t="t"/>
              <a:pathLst>
                <a:path extrusionOk="0" h="2423" w="3606">
                  <a:moveTo>
                    <a:pt x="3350" y="0"/>
                  </a:moveTo>
                  <a:cubicBezTo>
                    <a:pt x="3319" y="0"/>
                    <a:pt x="3287" y="10"/>
                    <a:pt x="3253" y="30"/>
                  </a:cubicBezTo>
                  <a:cubicBezTo>
                    <a:pt x="2184" y="704"/>
                    <a:pt x="1142" y="1446"/>
                    <a:pt x="112" y="2178"/>
                  </a:cubicBezTo>
                  <a:cubicBezTo>
                    <a:pt x="0" y="2257"/>
                    <a:pt x="65" y="2422"/>
                    <a:pt x="174" y="2422"/>
                  </a:cubicBezTo>
                  <a:cubicBezTo>
                    <a:pt x="195" y="2422"/>
                    <a:pt x="218" y="2416"/>
                    <a:pt x="242" y="2401"/>
                  </a:cubicBezTo>
                  <a:cubicBezTo>
                    <a:pt x="1318" y="1740"/>
                    <a:pt x="2404" y="1074"/>
                    <a:pt x="3441" y="354"/>
                  </a:cubicBezTo>
                  <a:cubicBezTo>
                    <a:pt x="3605" y="241"/>
                    <a:pt x="3508" y="0"/>
                    <a:pt x="33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29"/>
            <p:cNvSpPr/>
            <p:nvPr/>
          </p:nvSpPr>
          <p:spPr>
            <a:xfrm>
              <a:off x="7173991" y="-234708"/>
              <a:ext cx="72870" cy="53643"/>
            </a:xfrm>
            <a:custGeom>
              <a:rect b="b" l="l" r="r" t="t"/>
              <a:pathLst>
                <a:path extrusionOk="0" h="1621" w="2202">
                  <a:moveTo>
                    <a:pt x="1912" y="0"/>
                  </a:moveTo>
                  <a:cubicBezTo>
                    <a:pt x="1876" y="0"/>
                    <a:pt x="1839" y="13"/>
                    <a:pt x="1801" y="41"/>
                  </a:cubicBezTo>
                  <a:cubicBezTo>
                    <a:pt x="1241" y="468"/>
                    <a:pt x="682" y="899"/>
                    <a:pt x="124" y="1332"/>
                  </a:cubicBezTo>
                  <a:cubicBezTo>
                    <a:pt x="1" y="1428"/>
                    <a:pt x="115" y="1620"/>
                    <a:pt x="246" y="1620"/>
                  </a:cubicBezTo>
                  <a:cubicBezTo>
                    <a:pt x="273" y="1620"/>
                    <a:pt x="300" y="1612"/>
                    <a:pt x="326" y="1594"/>
                  </a:cubicBezTo>
                  <a:cubicBezTo>
                    <a:pt x="891" y="1200"/>
                    <a:pt x="1455" y="805"/>
                    <a:pt x="2017" y="409"/>
                  </a:cubicBezTo>
                  <a:cubicBezTo>
                    <a:pt x="2202" y="278"/>
                    <a:pt x="2081" y="0"/>
                    <a:pt x="19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46" name="Google Shape;1346;p29"/>
          <p:cNvGrpSpPr/>
          <p:nvPr/>
        </p:nvGrpSpPr>
        <p:grpSpPr>
          <a:xfrm>
            <a:off x="5910718" y="-131360"/>
            <a:ext cx="105830" cy="85015"/>
            <a:chOff x="5910718" y="-131360"/>
            <a:chExt cx="105830" cy="85015"/>
          </a:xfrm>
        </p:grpSpPr>
        <p:sp>
          <p:nvSpPr>
            <p:cNvPr id="1347" name="Google Shape;1347;p29"/>
            <p:cNvSpPr/>
            <p:nvPr/>
          </p:nvSpPr>
          <p:spPr>
            <a:xfrm>
              <a:off x="5910718" y="-129342"/>
              <a:ext cx="37097" cy="58342"/>
            </a:xfrm>
            <a:custGeom>
              <a:rect b="b" l="l" r="r" t="t"/>
              <a:pathLst>
                <a:path extrusionOk="0" h="1763" w="1121">
                  <a:moveTo>
                    <a:pt x="181" y="1"/>
                  </a:moveTo>
                  <a:cubicBezTo>
                    <a:pt x="92" y="1"/>
                    <a:pt x="1" y="100"/>
                    <a:pt x="51" y="208"/>
                  </a:cubicBezTo>
                  <a:lnTo>
                    <a:pt x="737" y="1672"/>
                  </a:lnTo>
                  <a:cubicBezTo>
                    <a:pt x="767" y="1736"/>
                    <a:pt x="819" y="1763"/>
                    <a:pt x="873" y="1763"/>
                  </a:cubicBezTo>
                  <a:cubicBezTo>
                    <a:pt x="992" y="1763"/>
                    <a:pt x="1120" y="1633"/>
                    <a:pt x="1045" y="1492"/>
                  </a:cubicBezTo>
                  <a:lnTo>
                    <a:pt x="287" y="70"/>
                  </a:lnTo>
                  <a:cubicBezTo>
                    <a:pt x="261" y="21"/>
                    <a:pt x="221" y="1"/>
                    <a:pt x="1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8" name="Google Shape;1348;p29"/>
            <p:cNvSpPr/>
            <p:nvPr/>
          </p:nvSpPr>
          <p:spPr>
            <a:xfrm>
              <a:off x="5974255" y="-131360"/>
              <a:ext cx="42292" cy="85015"/>
            </a:xfrm>
            <a:custGeom>
              <a:rect b="b" l="l" r="r" t="t"/>
              <a:pathLst>
                <a:path extrusionOk="0" h="2569" w="1278">
                  <a:moveTo>
                    <a:pt x="215" y="1"/>
                  </a:moveTo>
                  <a:cubicBezTo>
                    <a:pt x="98" y="1"/>
                    <a:pt x="0" y="146"/>
                    <a:pt x="102" y="258"/>
                  </a:cubicBezTo>
                  <a:cubicBezTo>
                    <a:pt x="634" y="837"/>
                    <a:pt x="812" y="1546"/>
                    <a:pt x="658" y="2312"/>
                  </a:cubicBezTo>
                  <a:cubicBezTo>
                    <a:pt x="627" y="2466"/>
                    <a:pt x="753" y="2568"/>
                    <a:pt x="873" y="2568"/>
                  </a:cubicBezTo>
                  <a:cubicBezTo>
                    <a:pt x="952" y="2568"/>
                    <a:pt x="1028" y="2524"/>
                    <a:pt x="1055" y="2421"/>
                  </a:cubicBezTo>
                  <a:cubicBezTo>
                    <a:pt x="1277" y="1565"/>
                    <a:pt x="978" y="627"/>
                    <a:pt x="318" y="42"/>
                  </a:cubicBezTo>
                  <a:cubicBezTo>
                    <a:pt x="285" y="13"/>
                    <a:pt x="24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49" name="Google Shape;1349;p29"/>
          <p:cNvGrpSpPr/>
          <p:nvPr/>
        </p:nvGrpSpPr>
        <p:grpSpPr>
          <a:xfrm>
            <a:off x="3666090" y="74845"/>
            <a:ext cx="432221" cy="578920"/>
            <a:chOff x="3894690" y="-306155"/>
            <a:chExt cx="432221" cy="578920"/>
          </a:xfrm>
        </p:grpSpPr>
        <p:sp>
          <p:nvSpPr>
            <p:cNvPr id="1350" name="Google Shape;1350;p29"/>
            <p:cNvSpPr/>
            <p:nvPr/>
          </p:nvSpPr>
          <p:spPr>
            <a:xfrm>
              <a:off x="3975568" y="-294506"/>
              <a:ext cx="351343" cy="567272"/>
            </a:xfrm>
            <a:custGeom>
              <a:rect b="b" l="l" r="r" t="t"/>
              <a:pathLst>
                <a:path extrusionOk="0" h="17142" w="10617">
                  <a:moveTo>
                    <a:pt x="5069" y="801"/>
                  </a:moveTo>
                  <a:cubicBezTo>
                    <a:pt x="5234" y="801"/>
                    <a:pt x="5366" y="893"/>
                    <a:pt x="5604" y="1176"/>
                  </a:cubicBezTo>
                  <a:cubicBezTo>
                    <a:pt x="6229" y="1915"/>
                    <a:pt x="6375" y="3445"/>
                    <a:pt x="6629" y="4358"/>
                  </a:cubicBezTo>
                  <a:cubicBezTo>
                    <a:pt x="7672" y="8120"/>
                    <a:pt x="8686" y="11891"/>
                    <a:pt x="9769" y="15641"/>
                  </a:cubicBezTo>
                  <a:cubicBezTo>
                    <a:pt x="9190" y="15832"/>
                    <a:pt x="8427" y="16198"/>
                    <a:pt x="7801" y="16198"/>
                  </a:cubicBezTo>
                  <a:cubicBezTo>
                    <a:pt x="7598" y="16198"/>
                    <a:pt x="7409" y="16160"/>
                    <a:pt x="7246" y="16064"/>
                  </a:cubicBezTo>
                  <a:cubicBezTo>
                    <a:pt x="6512" y="15635"/>
                    <a:pt x="6312" y="13529"/>
                    <a:pt x="6107" y="12713"/>
                  </a:cubicBezTo>
                  <a:cubicBezTo>
                    <a:pt x="5552" y="10518"/>
                    <a:pt x="4999" y="8324"/>
                    <a:pt x="4445" y="6129"/>
                  </a:cubicBezTo>
                  <a:cubicBezTo>
                    <a:pt x="4405" y="5970"/>
                    <a:pt x="4259" y="5885"/>
                    <a:pt x="4114" y="5885"/>
                  </a:cubicBezTo>
                  <a:cubicBezTo>
                    <a:pt x="4000" y="5885"/>
                    <a:pt x="3887" y="5937"/>
                    <a:pt x="3824" y="6048"/>
                  </a:cubicBezTo>
                  <a:cubicBezTo>
                    <a:pt x="3448" y="6720"/>
                    <a:pt x="3207" y="7615"/>
                    <a:pt x="2252" y="7615"/>
                  </a:cubicBezTo>
                  <a:cubicBezTo>
                    <a:pt x="2236" y="7615"/>
                    <a:pt x="2221" y="7615"/>
                    <a:pt x="2206" y="7614"/>
                  </a:cubicBezTo>
                  <a:cubicBezTo>
                    <a:pt x="1749" y="7601"/>
                    <a:pt x="985" y="7020"/>
                    <a:pt x="559" y="6803"/>
                  </a:cubicBezTo>
                  <a:cubicBezTo>
                    <a:pt x="1265" y="5168"/>
                    <a:pt x="1742" y="3220"/>
                    <a:pt x="2849" y="1853"/>
                  </a:cubicBezTo>
                  <a:cubicBezTo>
                    <a:pt x="3428" y="1139"/>
                    <a:pt x="3556" y="1160"/>
                    <a:pt x="4361" y="972"/>
                  </a:cubicBezTo>
                  <a:cubicBezTo>
                    <a:pt x="4715" y="889"/>
                    <a:pt x="4908" y="801"/>
                    <a:pt x="5069" y="801"/>
                  </a:cubicBezTo>
                  <a:close/>
                  <a:moveTo>
                    <a:pt x="5172" y="1"/>
                  </a:moveTo>
                  <a:cubicBezTo>
                    <a:pt x="4210" y="1"/>
                    <a:pt x="2909" y="426"/>
                    <a:pt x="2429" y="796"/>
                  </a:cubicBezTo>
                  <a:cubicBezTo>
                    <a:pt x="1971" y="1150"/>
                    <a:pt x="1821" y="1799"/>
                    <a:pt x="1625" y="2310"/>
                  </a:cubicBezTo>
                  <a:cubicBezTo>
                    <a:pt x="1066" y="3764"/>
                    <a:pt x="530" y="5222"/>
                    <a:pt x="40" y="6700"/>
                  </a:cubicBezTo>
                  <a:cubicBezTo>
                    <a:pt x="0" y="6819"/>
                    <a:pt x="64" y="6922"/>
                    <a:pt x="156" y="6980"/>
                  </a:cubicBezTo>
                  <a:cubicBezTo>
                    <a:pt x="150" y="7057"/>
                    <a:pt x="179" y="7137"/>
                    <a:pt x="270" y="7192"/>
                  </a:cubicBezTo>
                  <a:cubicBezTo>
                    <a:pt x="815" y="7523"/>
                    <a:pt x="2014" y="8570"/>
                    <a:pt x="2787" y="8570"/>
                  </a:cubicBezTo>
                  <a:cubicBezTo>
                    <a:pt x="2848" y="8570"/>
                    <a:pt x="2906" y="8564"/>
                    <a:pt x="2961" y="8550"/>
                  </a:cubicBezTo>
                  <a:cubicBezTo>
                    <a:pt x="3405" y="8440"/>
                    <a:pt x="3748" y="7806"/>
                    <a:pt x="4019" y="7222"/>
                  </a:cubicBezTo>
                  <a:cubicBezTo>
                    <a:pt x="4434" y="8884"/>
                    <a:pt x="4849" y="10544"/>
                    <a:pt x="5267" y="12205"/>
                  </a:cubicBezTo>
                  <a:cubicBezTo>
                    <a:pt x="5647" y="13722"/>
                    <a:pt x="5835" y="15559"/>
                    <a:pt x="6515" y="16968"/>
                  </a:cubicBezTo>
                  <a:cubicBezTo>
                    <a:pt x="6569" y="17078"/>
                    <a:pt x="6699" y="17135"/>
                    <a:pt x="6816" y="17139"/>
                  </a:cubicBezTo>
                  <a:cubicBezTo>
                    <a:pt x="6850" y="17141"/>
                    <a:pt x="6884" y="17141"/>
                    <a:pt x="6918" y="17141"/>
                  </a:cubicBezTo>
                  <a:cubicBezTo>
                    <a:pt x="7932" y="17141"/>
                    <a:pt x="9116" y="16566"/>
                    <a:pt x="10061" y="16282"/>
                  </a:cubicBezTo>
                  <a:cubicBezTo>
                    <a:pt x="10076" y="16276"/>
                    <a:pt x="10090" y="16268"/>
                    <a:pt x="10104" y="16259"/>
                  </a:cubicBezTo>
                  <a:cubicBezTo>
                    <a:pt x="10135" y="16267"/>
                    <a:pt x="10168" y="16271"/>
                    <a:pt x="10201" y="16271"/>
                  </a:cubicBezTo>
                  <a:cubicBezTo>
                    <a:pt x="10406" y="16271"/>
                    <a:pt x="10617" y="16107"/>
                    <a:pt x="10547" y="15848"/>
                  </a:cubicBezTo>
                  <a:cubicBezTo>
                    <a:pt x="9779" y="12980"/>
                    <a:pt x="8955" y="10123"/>
                    <a:pt x="8156" y="7265"/>
                  </a:cubicBezTo>
                  <a:cubicBezTo>
                    <a:pt x="7741" y="5776"/>
                    <a:pt x="7324" y="4289"/>
                    <a:pt x="6908" y="2802"/>
                  </a:cubicBezTo>
                  <a:cubicBezTo>
                    <a:pt x="6730" y="2167"/>
                    <a:pt x="6650" y="591"/>
                    <a:pt x="6021" y="186"/>
                  </a:cubicBezTo>
                  <a:cubicBezTo>
                    <a:pt x="5817" y="55"/>
                    <a:pt x="5516" y="1"/>
                    <a:pt x="51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51" name="Google Shape;1351;p29"/>
            <p:cNvGrpSpPr/>
            <p:nvPr/>
          </p:nvGrpSpPr>
          <p:grpSpPr>
            <a:xfrm>
              <a:off x="3894690" y="-306155"/>
              <a:ext cx="98086" cy="107551"/>
              <a:chOff x="3894690" y="-306155"/>
              <a:chExt cx="98086" cy="107551"/>
            </a:xfrm>
          </p:grpSpPr>
          <p:sp>
            <p:nvSpPr>
              <p:cNvPr id="1352" name="Google Shape;1352;p29"/>
              <p:cNvSpPr/>
              <p:nvPr/>
            </p:nvSpPr>
            <p:spPr>
              <a:xfrm>
                <a:off x="3925797" y="-273029"/>
                <a:ext cx="66979" cy="74425"/>
              </a:xfrm>
              <a:custGeom>
                <a:rect b="b" l="l" r="r" t="t"/>
                <a:pathLst>
                  <a:path extrusionOk="0" h="2249" w="2024">
                    <a:moveTo>
                      <a:pt x="1749" y="0"/>
                    </a:moveTo>
                    <a:cubicBezTo>
                      <a:pt x="1701" y="0"/>
                      <a:pt x="1652" y="17"/>
                      <a:pt x="1610" y="56"/>
                    </a:cubicBezTo>
                    <a:cubicBezTo>
                      <a:pt x="1028" y="591"/>
                      <a:pt x="544" y="1337"/>
                      <a:pt x="89" y="1979"/>
                    </a:cubicBezTo>
                    <a:cubicBezTo>
                      <a:pt x="0" y="2104"/>
                      <a:pt x="127" y="2248"/>
                      <a:pt x="253" y="2248"/>
                    </a:cubicBezTo>
                    <a:cubicBezTo>
                      <a:pt x="295" y="2248"/>
                      <a:pt x="337" y="2233"/>
                      <a:pt x="371" y="2196"/>
                    </a:cubicBezTo>
                    <a:cubicBezTo>
                      <a:pt x="905" y="1614"/>
                      <a:pt x="1530" y="988"/>
                      <a:pt x="1931" y="305"/>
                    </a:cubicBezTo>
                    <a:cubicBezTo>
                      <a:pt x="2023" y="151"/>
                      <a:pt x="1891"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29"/>
              <p:cNvSpPr/>
              <p:nvPr/>
            </p:nvSpPr>
            <p:spPr>
              <a:xfrm>
                <a:off x="3894690" y="-306155"/>
                <a:ext cx="73333" cy="65292"/>
              </a:xfrm>
              <a:custGeom>
                <a:rect b="b" l="l" r="r" t="t"/>
                <a:pathLst>
                  <a:path extrusionOk="0" h="1973" w="2216">
                    <a:moveTo>
                      <a:pt x="1941" y="1"/>
                    </a:moveTo>
                    <a:cubicBezTo>
                      <a:pt x="1907" y="1"/>
                      <a:pt x="1869" y="11"/>
                      <a:pt x="1830" y="36"/>
                    </a:cubicBezTo>
                    <a:cubicBezTo>
                      <a:pt x="1141" y="466"/>
                      <a:pt x="530" y="1108"/>
                      <a:pt x="67" y="1770"/>
                    </a:cubicBezTo>
                    <a:cubicBezTo>
                      <a:pt x="0" y="1864"/>
                      <a:pt x="96" y="1973"/>
                      <a:pt x="191" y="1973"/>
                    </a:cubicBezTo>
                    <a:cubicBezTo>
                      <a:pt x="222" y="1973"/>
                      <a:pt x="253" y="1961"/>
                      <a:pt x="278" y="1933"/>
                    </a:cubicBezTo>
                    <a:cubicBezTo>
                      <a:pt x="822" y="1347"/>
                      <a:pt x="1404" y="875"/>
                      <a:pt x="2040" y="397"/>
                    </a:cubicBezTo>
                    <a:cubicBezTo>
                      <a:pt x="2216" y="267"/>
                      <a:pt x="2115" y="1"/>
                      <a:pt x="194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54" name="Google Shape;1354;p29"/>
          <p:cNvGrpSpPr/>
          <p:nvPr/>
        </p:nvGrpSpPr>
        <p:grpSpPr>
          <a:xfrm>
            <a:off x="2699500" y="442223"/>
            <a:ext cx="641763" cy="660328"/>
            <a:chOff x="2775700" y="-243577"/>
            <a:chExt cx="641763" cy="660328"/>
          </a:xfrm>
        </p:grpSpPr>
        <p:grpSp>
          <p:nvGrpSpPr>
            <p:cNvPr id="1355" name="Google Shape;1355;p29"/>
            <p:cNvGrpSpPr/>
            <p:nvPr/>
          </p:nvGrpSpPr>
          <p:grpSpPr>
            <a:xfrm>
              <a:off x="2880967" y="-159588"/>
              <a:ext cx="536496" cy="576339"/>
              <a:chOff x="2880967" y="-159588"/>
              <a:chExt cx="536496" cy="576339"/>
            </a:xfrm>
          </p:grpSpPr>
          <p:sp>
            <p:nvSpPr>
              <p:cNvPr id="1356" name="Google Shape;1356;p29"/>
              <p:cNvSpPr/>
              <p:nvPr/>
            </p:nvSpPr>
            <p:spPr>
              <a:xfrm>
                <a:off x="2880967" y="-159588"/>
                <a:ext cx="536496" cy="576339"/>
              </a:xfrm>
              <a:custGeom>
                <a:rect b="b" l="l" r="r" t="t"/>
                <a:pathLst>
                  <a:path extrusionOk="0" h="17416" w="16212">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7" name="Google Shape;1357;p29"/>
              <p:cNvSpPr/>
              <p:nvPr/>
            </p:nvSpPr>
            <p:spPr>
              <a:xfrm>
                <a:off x="3004700" y="-35855"/>
                <a:ext cx="152192" cy="171982"/>
              </a:xfrm>
              <a:custGeom>
                <a:rect b="b" l="l" r="r" t="t"/>
                <a:pathLst>
                  <a:path extrusionOk="0" h="5197" w="4599">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58" name="Google Shape;1358;p29"/>
            <p:cNvGrpSpPr/>
            <p:nvPr/>
          </p:nvGrpSpPr>
          <p:grpSpPr>
            <a:xfrm>
              <a:off x="2775700" y="-243577"/>
              <a:ext cx="100965" cy="123965"/>
              <a:chOff x="2775700" y="-243577"/>
              <a:chExt cx="100965" cy="123965"/>
            </a:xfrm>
          </p:grpSpPr>
          <p:sp>
            <p:nvSpPr>
              <p:cNvPr id="1359" name="Google Shape;1359;p29"/>
              <p:cNvSpPr/>
              <p:nvPr/>
            </p:nvSpPr>
            <p:spPr>
              <a:xfrm>
                <a:off x="2805251" y="-184540"/>
                <a:ext cx="71414" cy="64927"/>
              </a:xfrm>
              <a:custGeom>
                <a:rect b="b" l="l" r="r" t="t"/>
                <a:pathLst>
                  <a:path extrusionOk="0" h="1962" w="2158">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0" name="Google Shape;1360;p29"/>
              <p:cNvSpPr/>
              <p:nvPr/>
            </p:nvSpPr>
            <p:spPr>
              <a:xfrm>
                <a:off x="2775700" y="-243577"/>
                <a:ext cx="77999" cy="45833"/>
              </a:xfrm>
              <a:custGeom>
                <a:rect b="b" l="l" r="r" t="t"/>
                <a:pathLst>
                  <a:path extrusionOk="0" h="1385" w="2357">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61" name="Google Shape;1361;p29"/>
          <p:cNvGrpSpPr/>
          <p:nvPr/>
        </p:nvGrpSpPr>
        <p:grpSpPr>
          <a:xfrm>
            <a:off x="1740973" y="8672"/>
            <a:ext cx="730914" cy="557013"/>
            <a:chOff x="1588573" y="-296128"/>
            <a:chExt cx="730914" cy="557013"/>
          </a:xfrm>
        </p:grpSpPr>
        <p:sp>
          <p:nvSpPr>
            <p:cNvPr id="1362" name="Google Shape;1362;p29"/>
            <p:cNvSpPr/>
            <p:nvPr/>
          </p:nvSpPr>
          <p:spPr>
            <a:xfrm>
              <a:off x="1588573" y="-164387"/>
              <a:ext cx="730914" cy="425272"/>
            </a:xfrm>
            <a:custGeom>
              <a:rect b="b" l="l" r="r" t="t"/>
              <a:pathLst>
                <a:path extrusionOk="0" h="12851" w="22087">
                  <a:moveTo>
                    <a:pt x="13076" y="718"/>
                  </a:moveTo>
                  <a:cubicBezTo>
                    <a:pt x="13509" y="718"/>
                    <a:pt x="13943" y="764"/>
                    <a:pt x="14375" y="866"/>
                  </a:cubicBezTo>
                  <a:cubicBezTo>
                    <a:pt x="15560" y="1145"/>
                    <a:pt x="16620" y="1866"/>
                    <a:pt x="17248" y="2852"/>
                  </a:cubicBezTo>
                  <a:cubicBezTo>
                    <a:pt x="12030" y="6069"/>
                    <a:pt x="6472" y="8435"/>
                    <a:pt x="615" y="10509"/>
                  </a:cubicBezTo>
                  <a:cubicBezTo>
                    <a:pt x="2867" y="7586"/>
                    <a:pt x="5282" y="4439"/>
                    <a:pt x="8374" y="2350"/>
                  </a:cubicBezTo>
                  <a:cubicBezTo>
                    <a:pt x="9750" y="1420"/>
                    <a:pt x="11399" y="718"/>
                    <a:pt x="13076" y="718"/>
                  </a:cubicBezTo>
                  <a:close/>
                  <a:moveTo>
                    <a:pt x="17614" y="3581"/>
                  </a:moveTo>
                  <a:cubicBezTo>
                    <a:pt x="17803" y="4084"/>
                    <a:pt x="17878" y="4621"/>
                    <a:pt x="17835" y="5157"/>
                  </a:cubicBezTo>
                  <a:cubicBezTo>
                    <a:pt x="17564" y="8544"/>
                    <a:pt x="13482" y="10809"/>
                    <a:pt x="10569" y="11616"/>
                  </a:cubicBezTo>
                  <a:cubicBezTo>
                    <a:pt x="9383" y="11946"/>
                    <a:pt x="8166" y="12109"/>
                    <a:pt x="6953" y="12109"/>
                  </a:cubicBezTo>
                  <a:cubicBezTo>
                    <a:pt x="5015" y="12109"/>
                    <a:pt x="3085" y="11692"/>
                    <a:pt x="1298" y="10869"/>
                  </a:cubicBezTo>
                  <a:cubicBezTo>
                    <a:pt x="7046" y="9441"/>
                    <a:pt x="12580" y="6798"/>
                    <a:pt x="17614" y="3581"/>
                  </a:cubicBezTo>
                  <a:close/>
                  <a:moveTo>
                    <a:pt x="21577" y="1"/>
                  </a:moveTo>
                  <a:cubicBezTo>
                    <a:pt x="21513" y="1"/>
                    <a:pt x="21444" y="23"/>
                    <a:pt x="21374" y="74"/>
                  </a:cubicBezTo>
                  <a:cubicBezTo>
                    <a:pt x="20235" y="913"/>
                    <a:pt x="19077" y="1701"/>
                    <a:pt x="17902" y="2445"/>
                  </a:cubicBezTo>
                  <a:cubicBezTo>
                    <a:pt x="16885" y="828"/>
                    <a:pt x="14933" y="96"/>
                    <a:pt x="12968" y="96"/>
                  </a:cubicBezTo>
                  <a:cubicBezTo>
                    <a:pt x="12025" y="96"/>
                    <a:pt x="11079" y="265"/>
                    <a:pt x="10232" y="586"/>
                  </a:cubicBezTo>
                  <a:cubicBezTo>
                    <a:pt x="6008" y="2188"/>
                    <a:pt x="2525" y="6640"/>
                    <a:pt x="172" y="10326"/>
                  </a:cubicBezTo>
                  <a:cubicBezTo>
                    <a:pt x="85" y="10464"/>
                    <a:pt x="153" y="10584"/>
                    <a:pt x="264" y="10634"/>
                  </a:cubicBezTo>
                  <a:cubicBezTo>
                    <a:pt x="1" y="10728"/>
                    <a:pt x="78" y="11097"/>
                    <a:pt x="329" y="11097"/>
                  </a:cubicBezTo>
                  <a:cubicBezTo>
                    <a:pt x="348" y="11097"/>
                    <a:pt x="368" y="11095"/>
                    <a:pt x="388" y="11091"/>
                  </a:cubicBezTo>
                  <a:cubicBezTo>
                    <a:pt x="399" y="11189"/>
                    <a:pt x="451" y="11279"/>
                    <a:pt x="568" y="11339"/>
                  </a:cubicBezTo>
                  <a:cubicBezTo>
                    <a:pt x="2577" y="12341"/>
                    <a:pt x="4772" y="12851"/>
                    <a:pt x="6973" y="12851"/>
                  </a:cubicBezTo>
                  <a:cubicBezTo>
                    <a:pt x="8775" y="12851"/>
                    <a:pt x="10581" y="12509"/>
                    <a:pt x="12290" y="11815"/>
                  </a:cubicBezTo>
                  <a:cubicBezTo>
                    <a:pt x="15194" y="10636"/>
                    <a:pt x="19164" y="7787"/>
                    <a:pt x="18542" y="4150"/>
                  </a:cubicBezTo>
                  <a:cubicBezTo>
                    <a:pt x="18486" y="3813"/>
                    <a:pt x="18394" y="3482"/>
                    <a:pt x="18268" y="3162"/>
                  </a:cubicBezTo>
                  <a:cubicBezTo>
                    <a:pt x="19463" y="2381"/>
                    <a:pt x="20627" y="1572"/>
                    <a:pt x="21762" y="736"/>
                  </a:cubicBezTo>
                  <a:cubicBezTo>
                    <a:pt x="22087" y="497"/>
                    <a:pt x="21882" y="1"/>
                    <a:pt x="2157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63" name="Google Shape;1363;p29"/>
            <p:cNvGrpSpPr/>
            <p:nvPr/>
          </p:nvGrpSpPr>
          <p:grpSpPr>
            <a:xfrm>
              <a:off x="2028140" y="-296128"/>
              <a:ext cx="162319" cy="81341"/>
              <a:chOff x="2028140" y="-296128"/>
              <a:chExt cx="162319" cy="81341"/>
            </a:xfrm>
          </p:grpSpPr>
          <p:sp>
            <p:nvSpPr>
              <p:cNvPr id="1364" name="Google Shape;1364;p29"/>
              <p:cNvSpPr/>
              <p:nvPr/>
            </p:nvSpPr>
            <p:spPr>
              <a:xfrm>
                <a:off x="2028140" y="-264690"/>
                <a:ext cx="106194" cy="43153"/>
              </a:xfrm>
              <a:custGeom>
                <a:rect b="b" l="l" r="r" t="t"/>
                <a:pathLst>
                  <a:path extrusionOk="0" h="1304" w="3209">
                    <a:moveTo>
                      <a:pt x="650" y="1"/>
                    </a:moveTo>
                    <a:cubicBezTo>
                      <a:pt x="470" y="1"/>
                      <a:pt x="289" y="16"/>
                      <a:pt x="112" y="48"/>
                    </a:cubicBezTo>
                    <a:cubicBezTo>
                      <a:pt x="0" y="66"/>
                      <a:pt x="27" y="242"/>
                      <a:pt x="136" y="242"/>
                    </a:cubicBezTo>
                    <a:cubicBezTo>
                      <a:pt x="137" y="242"/>
                      <a:pt x="137" y="242"/>
                      <a:pt x="138" y="242"/>
                    </a:cubicBezTo>
                    <a:cubicBezTo>
                      <a:pt x="167" y="242"/>
                      <a:pt x="195" y="242"/>
                      <a:pt x="224" y="242"/>
                    </a:cubicBezTo>
                    <a:cubicBezTo>
                      <a:pt x="1263" y="242"/>
                      <a:pt x="2097" y="542"/>
                      <a:pt x="2875" y="1259"/>
                    </a:cubicBezTo>
                    <a:cubicBezTo>
                      <a:pt x="2908" y="1291"/>
                      <a:pt x="2945" y="1304"/>
                      <a:pt x="2981" y="1304"/>
                    </a:cubicBezTo>
                    <a:cubicBezTo>
                      <a:pt x="3103" y="1304"/>
                      <a:pt x="3209" y="1150"/>
                      <a:pt x="3098" y="1036"/>
                    </a:cubicBezTo>
                    <a:cubicBezTo>
                      <a:pt x="2473" y="388"/>
                      <a:pt x="1557" y="1"/>
                      <a:pt x="6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5" name="Google Shape;1365;p29"/>
              <p:cNvSpPr/>
              <p:nvPr/>
            </p:nvSpPr>
            <p:spPr>
              <a:xfrm>
                <a:off x="2090619" y="-296128"/>
                <a:ext cx="99840" cy="81341"/>
              </a:xfrm>
              <a:custGeom>
                <a:rect b="b" l="l" r="r" t="t"/>
                <a:pathLst>
                  <a:path extrusionOk="0" h="2458" w="3017">
                    <a:moveTo>
                      <a:pt x="170" y="1"/>
                    </a:moveTo>
                    <a:cubicBezTo>
                      <a:pt x="0" y="1"/>
                      <a:pt x="6" y="255"/>
                      <a:pt x="175" y="269"/>
                    </a:cubicBezTo>
                    <a:cubicBezTo>
                      <a:pt x="1380" y="368"/>
                      <a:pt x="2336" y="1192"/>
                      <a:pt x="2673" y="2343"/>
                    </a:cubicBezTo>
                    <a:cubicBezTo>
                      <a:pt x="2697" y="2423"/>
                      <a:pt x="2759" y="2458"/>
                      <a:pt x="2823" y="2458"/>
                    </a:cubicBezTo>
                    <a:cubicBezTo>
                      <a:pt x="2919" y="2458"/>
                      <a:pt x="3016" y="2379"/>
                      <a:pt x="2987" y="2255"/>
                    </a:cubicBezTo>
                    <a:cubicBezTo>
                      <a:pt x="2685" y="969"/>
                      <a:pt x="1484" y="36"/>
                      <a:pt x="175" y="1"/>
                    </a:cubicBezTo>
                    <a:cubicBezTo>
                      <a:pt x="173" y="1"/>
                      <a:pt x="172" y="1"/>
                      <a:pt x="1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66" name="Google Shape;1366;p29"/>
          <p:cNvGrpSpPr/>
          <p:nvPr/>
        </p:nvGrpSpPr>
        <p:grpSpPr>
          <a:xfrm>
            <a:off x="291413" y="-295003"/>
            <a:ext cx="420937" cy="645006"/>
            <a:chOff x="291413" y="-295003"/>
            <a:chExt cx="420937" cy="645006"/>
          </a:xfrm>
        </p:grpSpPr>
        <p:sp>
          <p:nvSpPr>
            <p:cNvPr id="1367" name="Google Shape;1367;p29"/>
            <p:cNvSpPr/>
            <p:nvPr/>
          </p:nvSpPr>
          <p:spPr>
            <a:xfrm>
              <a:off x="291413" y="-295003"/>
              <a:ext cx="420937" cy="498274"/>
            </a:xfrm>
            <a:custGeom>
              <a:rect b="b" l="l" r="r" t="t"/>
              <a:pathLst>
                <a:path extrusionOk="0" h="15057" w="12720">
                  <a:moveTo>
                    <a:pt x="8495" y="811"/>
                  </a:moveTo>
                  <a:cubicBezTo>
                    <a:pt x="8826" y="1462"/>
                    <a:pt x="9135" y="2114"/>
                    <a:pt x="9433" y="2770"/>
                  </a:cubicBezTo>
                  <a:cubicBezTo>
                    <a:pt x="7201" y="4197"/>
                    <a:pt x="5260" y="5404"/>
                    <a:pt x="2592" y="5934"/>
                  </a:cubicBezTo>
                  <a:cubicBezTo>
                    <a:pt x="2591" y="5934"/>
                    <a:pt x="2589" y="5935"/>
                    <a:pt x="2588" y="5935"/>
                  </a:cubicBezTo>
                  <a:cubicBezTo>
                    <a:pt x="2148" y="5298"/>
                    <a:pt x="1667" y="4690"/>
                    <a:pt x="1150" y="4116"/>
                  </a:cubicBezTo>
                  <a:cubicBezTo>
                    <a:pt x="1152" y="4115"/>
                    <a:pt x="1154" y="4115"/>
                    <a:pt x="1157" y="4115"/>
                  </a:cubicBezTo>
                  <a:cubicBezTo>
                    <a:pt x="1159" y="4115"/>
                    <a:pt x="1161" y="4115"/>
                    <a:pt x="1163" y="4114"/>
                  </a:cubicBezTo>
                  <a:cubicBezTo>
                    <a:pt x="3740" y="3350"/>
                    <a:pt x="6202" y="2209"/>
                    <a:pt x="8495" y="811"/>
                  </a:cubicBezTo>
                  <a:close/>
                  <a:moveTo>
                    <a:pt x="10658" y="8127"/>
                  </a:moveTo>
                  <a:cubicBezTo>
                    <a:pt x="10937" y="8127"/>
                    <a:pt x="11224" y="8170"/>
                    <a:pt x="11512" y="8227"/>
                  </a:cubicBezTo>
                  <a:cubicBezTo>
                    <a:pt x="11670" y="8726"/>
                    <a:pt x="11823" y="9228"/>
                    <a:pt x="11969" y="9738"/>
                  </a:cubicBezTo>
                  <a:cubicBezTo>
                    <a:pt x="11990" y="9823"/>
                    <a:pt x="12044" y="9896"/>
                    <a:pt x="12119" y="9942"/>
                  </a:cubicBezTo>
                  <a:cubicBezTo>
                    <a:pt x="11914" y="10848"/>
                    <a:pt x="10995" y="11516"/>
                    <a:pt x="10157" y="11516"/>
                  </a:cubicBezTo>
                  <a:cubicBezTo>
                    <a:pt x="9588" y="11516"/>
                    <a:pt x="9056" y="11208"/>
                    <a:pt x="8812" y="10455"/>
                  </a:cubicBezTo>
                  <a:cubicBezTo>
                    <a:pt x="8602" y="9804"/>
                    <a:pt x="8863" y="9035"/>
                    <a:pt x="9368" y="8590"/>
                  </a:cubicBezTo>
                  <a:cubicBezTo>
                    <a:pt x="9764" y="8240"/>
                    <a:pt x="10202" y="8127"/>
                    <a:pt x="10658" y="8127"/>
                  </a:cubicBezTo>
                  <a:close/>
                  <a:moveTo>
                    <a:pt x="3446" y="11407"/>
                  </a:moveTo>
                  <a:cubicBezTo>
                    <a:pt x="3786" y="11407"/>
                    <a:pt x="4095" y="11506"/>
                    <a:pt x="4303" y="11734"/>
                  </a:cubicBezTo>
                  <a:cubicBezTo>
                    <a:pt x="4353" y="11789"/>
                    <a:pt x="4424" y="11821"/>
                    <a:pt x="4497" y="11821"/>
                  </a:cubicBezTo>
                  <a:cubicBezTo>
                    <a:pt x="4509" y="11821"/>
                    <a:pt x="4521" y="11820"/>
                    <a:pt x="4533" y="11818"/>
                  </a:cubicBezTo>
                  <a:cubicBezTo>
                    <a:pt x="4669" y="12275"/>
                    <a:pt x="4793" y="12737"/>
                    <a:pt x="4901" y="13212"/>
                  </a:cubicBezTo>
                  <a:cubicBezTo>
                    <a:pt x="4925" y="13322"/>
                    <a:pt x="5003" y="13394"/>
                    <a:pt x="5097" y="13434"/>
                  </a:cubicBezTo>
                  <a:cubicBezTo>
                    <a:pt x="4734" y="14057"/>
                    <a:pt x="4065" y="14389"/>
                    <a:pt x="3368" y="14389"/>
                  </a:cubicBezTo>
                  <a:cubicBezTo>
                    <a:pt x="2800" y="14389"/>
                    <a:pt x="2212" y="14168"/>
                    <a:pt x="1758" y="13704"/>
                  </a:cubicBezTo>
                  <a:cubicBezTo>
                    <a:pt x="689" y="12614"/>
                    <a:pt x="2256" y="11407"/>
                    <a:pt x="3446" y="11407"/>
                  </a:cubicBezTo>
                  <a:close/>
                  <a:moveTo>
                    <a:pt x="8465" y="1"/>
                  </a:moveTo>
                  <a:cubicBezTo>
                    <a:pt x="8337" y="1"/>
                    <a:pt x="8214" y="111"/>
                    <a:pt x="8230" y="252"/>
                  </a:cubicBezTo>
                  <a:cubicBezTo>
                    <a:pt x="8213" y="256"/>
                    <a:pt x="8195" y="262"/>
                    <a:pt x="8178" y="270"/>
                  </a:cubicBezTo>
                  <a:cubicBezTo>
                    <a:pt x="5885" y="1618"/>
                    <a:pt x="3521" y="2698"/>
                    <a:pt x="1030" y="3630"/>
                  </a:cubicBezTo>
                  <a:cubicBezTo>
                    <a:pt x="941" y="3661"/>
                    <a:pt x="879" y="3738"/>
                    <a:pt x="865" y="3830"/>
                  </a:cubicBezTo>
                  <a:cubicBezTo>
                    <a:pt x="842" y="3821"/>
                    <a:pt x="818" y="3818"/>
                    <a:pt x="794" y="3818"/>
                  </a:cubicBezTo>
                  <a:cubicBezTo>
                    <a:pt x="625" y="3818"/>
                    <a:pt x="452" y="4006"/>
                    <a:pt x="575" y="4171"/>
                  </a:cubicBezTo>
                  <a:cubicBezTo>
                    <a:pt x="2148" y="6262"/>
                    <a:pt x="3390" y="8455"/>
                    <a:pt x="4230" y="10869"/>
                  </a:cubicBezTo>
                  <a:cubicBezTo>
                    <a:pt x="3996" y="10752"/>
                    <a:pt x="3728" y="10698"/>
                    <a:pt x="3445" y="10698"/>
                  </a:cubicBezTo>
                  <a:cubicBezTo>
                    <a:pt x="1925" y="10698"/>
                    <a:pt x="1" y="12248"/>
                    <a:pt x="889" y="13754"/>
                  </a:cubicBezTo>
                  <a:cubicBezTo>
                    <a:pt x="1404" y="14627"/>
                    <a:pt x="2407" y="15057"/>
                    <a:pt x="3366" y="15057"/>
                  </a:cubicBezTo>
                  <a:cubicBezTo>
                    <a:pt x="4595" y="15057"/>
                    <a:pt x="5753" y="14352"/>
                    <a:pt x="5723" y="12968"/>
                  </a:cubicBezTo>
                  <a:cubicBezTo>
                    <a:pt x="5723" y="12958"/>
                    <a:pt x="5729" y="12949"/>
                    <a:pt x="5728" y="12936"/>
                  </a:cubicBezTo>
                  <a:cubicBezTo>
                    <a:pt x="5726" y="12930"/>
                    <a:pt x="5723" y="12924"/>
                    <a:pt x="5723" y="12918"/>
                  </a:cubicBezTo>
                  <a:cubicBezTo>
                    <a:pt x="5718" y="12808"/>
                    <a:pt x="5708" y="12697"/>
                    <a:pt x="5691" y="12589"/>
                  </a:cubicBezTo>
                  <a:cubicBezTo>
                    <a:pt x="5676" y="12505"/>
                    <a:pt x="5619" y="12472"/>
                    <a:pt x="5558" y="12472"/>
                  </a:cubicBezTo>
                  <a:cubicBezTo>
                    <a:pt x="5555" y="12472"/>
                    <a:pt x="5553" y="12472"/>
                    <a:pt x="5550" y="12472"/>
                  </a:cubicBezTo>
                  <a:cubicBezTo>
                    <a:pt x="5504" y="12380"/>
                    <a:pt x="5458" y="12290"/>
                    <a:pt x="5418" y="12203"/>
                  </a:cubicBezTo>
                  <a:cubicBezTo>
                    <a:pt x="5412" y="12189"/>
                    <a:pt x="5404" y="12178"/>
                    <a:pt x="5394" y="12169"/>
                  </a:cubicBezTo>
                  <a:cubicBezTo>
                    <a:pt x="5343" y="11965"/>
                    <a:pt x="5293" y="11763"/>
                    <a:pt x="5233" y="11564"/>
                  </a:cubicBezTo>
                  <a:cubicBezTo>
                    <a:pt x="5121" y="11178"/>
                    <a:pt x="4999" y="10797"/>
                    <a:pt x="4864" y="10420"/>
                  </a:cubicBezTo>
                  <a:cubicBezTo>
                    <a:pt x="4587" y="9636"/>
                    <a:pt x="4260" y="8868"/>
                    <a:pt x="3890" y="8124"/>
                  </a:cubicBezTo>
                  <a:cubicBezTo>
                    <a:pt x="3585" y="7524"/>
                    <a:pt x="3248" y="6940"/>
                    <a:pt x="2877" y="6377"/>
                  </a:cubicBezTo>
                  <a:cubicBezTo>
                    <a:pt x="5262" y="6043"/>
                    <a:pt x="7959" y="5098"/>
                    <a:pt x="9696" y="3367"/>
                  </a:cubicBezTo>
                  <a:cubicBezTo>
                    <a:pt x="10284" y="4718"/>
                    <a:pt x="10802" y="6090"/>
                    <a:pt x="11269" y="7495"/>
                  </a:cubicBezTo>
                  <a:cubicBezTo>
                    <a:pt x="11084" y="7447"/>
                    <a:pt x="10897" y="7425"/>
                    <a:pt x="10710" y="7425"/>
                  </a:cubicBezTo>
                  <a:cubicBezTo>
                    <a:pt x="8966" y="7425"/>
                    <a:pt x="7318" y="9384"/>
                    <a:pt x="8362" y="11120"/>
                  </a:cubicBezTo>
                  <a:cubicBezTo>
                    <a:pt x="8771" y="11798"/>
                    <a:pt x="9512" y="12210"/>
                    <a:pt x="10273" y="12210"/>
                  </a:cubicBezTo>
                  <a:cubicBezTo>
                    <a:pt x="10536" y="12210"/>
                    <a:pt x="10801" y="12161"/>
                    <a:pt x="11056" y="12057"/>
                  </a:cubicBezTo>
                  <a:cubicBezTo>
                    <a:pt x="11947" y="11694"/>
                    <a:pt x="12719" y="10766"/>
                    <a:pt x="12643" y="9789"/>
                  </a:cubicBezTo>
                  <a:cubicBezTo>
                    <a:pt x="12683" y="9714"/>
                    <a:pt x="12693" y="9625"/>
                    <a:pt x="12675" y="9542"/>
                  </a:cubicBezTo>
                  <a:cubicBezTo>
                    <a:pt x="11950" y="6207"/>
                    <a:pt x="10541" y="2950"/>
                    <a:pt x="8654" y="109"/>
                  </a:cubicBezTo>
                  <a:cubicBezTo>
                    <a:pt x="8604" y="33"/>
                    <a:pt x="8534" y="1"/>
                    <a:pt x="846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68" name="Google Shape;1368;p29"/>
            <p:cNvGrpSpPr/>
            <p:nvPr/>
          </p:nvGrpSpPr>
          <p:grpSpPr>
            <a:xfrm>
              <a:off x="317622" y="261977"/>
              <a:ext cx="171618" cy="88026"/>
              <a:chOff x="317622" y="261977"/>
              <a:chExt cx="171618" cy="88026"/>
            </a:xfrm>
          </p:grpSpPr>
          <p:sp>
            <p:nvSpPr>
              <p:cNvPr id="1369" name="Google Shape;1369;p29"/>
              <p:cNvSpPr/>
              <p:nvPr/>
            </p:nvSpPr>
            <p:spPr>
              <a:xfrm>
                <a:off x="317622" y="261977"/>
                <a:ext cx="146732" cy="34879"/>
              </a:xfrm>
              <a:custGeom>
                <a:rect b="b" l="l" r="r" t="t"/>
                <a:pathLst>
                  <a:path extrusionOk="0" h="1054" w="4434">
                    <a:moveTo>
                      <a:pt x="140" y="0"/>
                    </a:moveTo>
                    <a:cubicBezTo>
                      <a:pt x="66" y="0"/>
                      <a:pt x="1" y="106"/>
                      <a:pt x="70" y="163"/>
                    </a:cubicBezTo>
                    <a:cubicBezTo>
                      <a:pt x="808" y="752"/>
                      <a:pt x="1715" y="1054"/>
                      <a:pt x="2630" y="1054"/>
                    </a:cubicBezTo>
                    <a:cubicBezTo>
                      <a:pt x="3193" y="1054"/>
                      <a:pt x="3759" y="939"/>
                      <a:pt x="4291" y="708"/>
                    </a:cubicBezTo>
                    <a:cubicBezTo>
                      <a:pt x="4433" y="646"/>
                      <a:pt x="4356" y="416"/>
                      <a:pt x="4222" y="416"/>
                    </a:cubicBezTo>
                    <a:cubicBezTo>
                      <a:pt x="4206" y="416"/>
                      <a:pt x="4190" y="419"/>
                      <a:pt x="4173" y="426"/>
                    </a:cubicBezTo>
                    <a:cubicBezTo>
                      <a:pt x="3620" y="654"/>
                      <a:pt x="3067" y="768"/>
                      <a:pt x="2524" y="768"/>
                    </a:cubicBezTo>
                    <a:cubicBezTo>
                      <a:pt x="1714" y="768"/>
                      <a:pt x="924" y="515"/>
                      <a:pt x="185" y="14"/>
                    </a:cubicBezTo>
                    <a:cubicBezTo>
                      <a:pt x="170" y="4"/>
                      <a:pt x="155" y="0"/>
                      <a:pt x="1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0" name="Google Shape;1370;p29"/>
              <p:cNvSpPr/>
              <p:nvPr/>
            </p:nvSpPr>
            <p:spPr>
              <a:xfrm>
                <a:off x="371629" y="323099"/>
                <a:ext cx="117611" cy="26904"/>
              </a:xfrm>
              <a:custGeom>
                <a:rect b="b" l="l" r="r" t="t"/>
                <a:pathLst>
                  <a:path extrusionOk="0" h="813" w="3554">
                    <a:moveTo>
                      <a:pt x="3298" y="1"/>
                    </a:moveTo>
                    <a:cubicBezTo>
                      <a:pt x="3271" y="1"/>
                      <a:pt x="3243" y="7"/>
                      <a:pt x="3215" y="22"/>
                    </a:cubicBezTo>
                    <a:cubicBezTo>
                      <a:pt x="2616" y="331"/>
                      <a:pt x="2004" y="499"/>
                      <a:pt x="1377" y="499"/>
                    </a:cubicBezTo>
                    <a:cubicBezTo>
                      <a:pt x="995" y="499"/>
                      <a:pt x="607" y="436"/>
                      <a:pt x="213" y="305"/>
                    </a:cubicBezTo>
                    <a:cubicBezTo>
                      <a:pt x="197" y="300"/>
                      <a:pt x="182" y="297"/>
                      <a:pt x="168" y="297"/>
                    </a:cubicBezTo>
                    <a:cubicBezTo>
                      <a:pt x="40" y="297"/>
                      <a:pt x="0" y="507"/>
                      <a:pt x="142" y="559"/>
                    </a:cubicBezTo>
                    <a:cubicBezTo>
                      <a:pt x="594" y="726"/>
                      <a:pt x="1071" y="813"/>
                      <a:pt x="1545" y="813"/>
                    </a:cubicBezTo>
                    <a:cubicBezTo>
                      <a:pt x="2186" y="813"/>
                      <a:pt x="2823" y="654"/>
                      <a:pt x="3389" y="319"/>
                    </a:cubicBezTo>
                    <a:cubicBezTo>
                      <a:pt x="3553" y="222"/>
                      <a:pt x="3453" y="1"/>
                      <a:pt x="32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71" name="Google Shape;1371;p29"/>
          <p:cNvGrpSpPr/>
          <p:nvPr/>
        </p:nvGrpSpPr>
        <p:grpSpPr>
          <a:xfrm>
            <a:off x="7485305" y="853612"/>
            <a:ext cx="693917" cy="709106"/>
            <a:chOff x="1214230" y="1280862"/>
            <a:chExt cx="693917" cy="709106"/>
          </a:xfrm>
        </p:grpSpPr>
        <p:sp>
          <p:nvSpPr>
            <p:cNvPr id="1372" name="Google Shape;1372;p29"/>
            <p:cNvSpPr/>
            <p:nvPr/>
          </p:nvSpPr>
          <p:spPr>
            <a:xfrm>
              <a:off x="1265424" y="1280862"/>
              <a:ext cx="642723" cy="709106"/>
            </a:xfrm>
            <a:custGeom>
              <a:rect b="b" l="l" r="r" t="t"/>
              <a:pathLst>
                <a:path extrusionOk="0" h="21428" w="19422">
                  <a:moveTo>
                    <a:pt x="11308" y="8253"/>
                  </a:moveTo>
                  <a:cubicBezTo>
                    <a:pt x="11936" y="10788"/>
                    <a:pt x="13471" y="13229"/>
                    <a:pt x="14823" y="15298"/>
                  </a:cubicBezTo>
                  <a:cubicBezTo>
                    <a:pt x="14873" y="15379"/>
                    <a:pt x="14961" y="15427"/>
                    <a:pt x="15053" y="15427"/>
                  </a:cubicBezTo>
                  <a:cubicBezTo>
                    <a:pt x="15066" y="15427"/>
                    <a:pt x="15078" y="15426"/>
                    <a:pt x="15091" y="15424"/>
                  </a:cubicBezTo>
                  <a:lnTo>
                    <a:pt x="15091" y="15424"/>
                  </a:lnTo>
                  <a:cubicBezTo>
                    <a:pt x="14714" y="15724"/>
                    <a:pt x="14284" y="15938"/>
                    <a:pt x="13820" y="16092"/>
                  </a:cubicBezTo>
                  <a:cubicBezTo>
                    <a:pt x="13560" y="14630"/>
                    <a:pt x="12011" y="13200"/>
                    <a:pt x="11128" y="12143"/>
                  </a:cubicBezTo>
                  <a:cubicBezTo>
                    <a:pt x="10213" y="11051"/>
                    <a:pt x="9244" y="9974"/>
                    <a:pt x="8217" y="8964"/>
                  </a:cubicBezTo>
                  <a:cubicBezTo>
                    <a:pt x="9048" y="8434"/>
                    <a:pt x="10454" y="8287"/>
                    <a:pt x="11308" y="8253"/>
                  </a:cubicBezTo>
                  <a:close/>
                  <a:moveTo>
                    <a:pt x="11166" y="759"/>
                  </a:moveTo>
                  <a:cubicBezTo>
                    <a:pt x="12502" y="759"/>
                    <a:pt x="13804" y="1049"/>
                    <a:pt x="14874" y="1756"/>
                  </a:cubicBezTo>
                  <a:cubicBezTo>
                    <a:pt x="18211" y="3960"/>
                    <a:pt x="16891" y="8322"/>
                    <a:pt x="14502" y="10604"/>
                  </a:cubicBezTo>
                  <a:cubicBezTo>
                    <a:pt x="14318" y="10780"/>
                    <a:pt x="14371" y="11008"/>
                    <a:pt x="14514" y="11144"/>
                  </a:cubicBezTo>
                  <a:lnTo>
                    <a:pt x="14514" y="11148"/>
                  </a:lnTo>
                  <a:cubicBezTo>
                    <a:pt x="14771" y="12270"/>
                    <a:pt x="15312" y="13414"/>
                    <a:pt x="15972" y="14355"/>
                  </a:cubicBezTo>
                  <a:cubicBezTo>
                    <a:pt x="15807" y="14670"/>
                    <a:pt x="15594" y="14957"/>
                    <a:pt x="15339" y="15205"/>
                  </a:cubicBezTo>
                  <a:cubicBezTo>
                    <a:pt x="15355" y="15139"/>
                    <a:pt x="15342" y="15070"/>
                    <a:pt x="15309" y="15012"/>
                  </a:cubicBezTo>
                  <a:cubicBezTo>
                    <a:pt x="14013" y="12722"/>
                    <a:pt x="12926" y="10607"/>
                    <a:pt x="12213" y="8224"/>
                  </a:cubicBezTo>
                  <a:cubicBezTo>
                    <a:pt x="12832" y="8179"/>
                    <a:pt x="13390" y="8029"/>
                    <a:pt x="13866" y="7556"/>
                  </a:cubicBezTo>
                  <a:cubicBezTo>
                    <a:pt x="14074" y="7348"/>
                    <a:pt x="13877" y="7062"/>
                    <a:pt x="13650" y="7062"/>
                  </a:cubicBezTo>
                  <a:cubicBezTo>
                    <a:pt x="13584" y="7062"/>
                    <a:pt x="13516" y="7086"/>
                    <a:pt x="13454" y="7142"/>
                  </a:cubicBezTo>
                  <a:cubicBezTo>
                    <a:pt x="13034" y="7525"/>
                    <a:pt x="12558" y="7626"/>
                    <a:pt x="12060" y="7649"/>
                  </a:cubicBezTo>
                  <a:cubicBezTo>
                    <a:pt x="11890" y="7014"/>
                    <a:pt x="11739" y="6363"/>
                    <a:pt x="11624" y="5678"/>
                  </a:cubicBezTo>
                  <a:cubicBezTo>
                    <a:pt x="11598" y="5524"/>
                    <a:pt x="11483" y="5456"/>
                    <a:pt x="11359" y="5456"/>
                  </a:cubicBezTo>
                  <a:cubicBezTo>
                    <a:pt x="11198" y="5456"/>
                    <a:pt x="11023" y="5571"/>
                    <a:pt x="11017" y="5759"/>
                  </a:cubicBezTo>
                  <a:cubicBezTo>
                    <a:pt x="11002" y="6395"/>
                    <a:pt x="11056" y="7029"/>
                    <a:pt x="11175" y="7652"/>
                  </a:cubicBezTo>
                  <a:cubicBezTo>
                    <a:pt x="11066" y="7652"/>
                    <a:pt x="10956" y="7656"/>
                    <a:pt x="10847" y="7662"/>
                  </a:cubicBezTo>
                  <a:cubicBezTo>
                    <a:pt x="10179" y="7700"/>
                    <a:pt x="9539" y="7841"/>
                    <a:pt x="8925" y="8107"/>
                  </a:cubicBezTo>
                  <a:cubicBezTo>
                    <a:pt x="8599" y="8250"/>
                    <a:pt x="8231" y="8434"/>
                    <a:pt x="7913" y="8666"/>
                  </a:cubicBezTo>
                  <a:cubicBezTo>
                    <a:pt x="7262" y="8043"/>
                    <a:pt x="6588" y="7446"/>
                    <a:pt x="5886" y="6890"/>
                  </a:cubicBezTo>
                  <a:cubicBezTo>
                    <a:pt x="5816" y="6822"/>
                    <a:pt x="5736" y="6794"/>
                    <a:pt x="5660" y="6794"/>
                  </a:cubicBezTo>
                  <a:cubicBezTo>
                    <a:pt x="5393" y="6794"/>
                    <a:pt x="5157" y="7138"/>
                    <a:pt x="5406" y="7372"/>
                  </a:cubicBezTo>
                  <a:cubicBezTo>
                    <a:pt x="6061" y="7989"/>
                    <a:pt x="6720" y="8596"/>
                    <a:pt x="7371" y="9213"/>
                  </a:cubicBezTo>
                  <a:cubicBezTo>
                    <a:pt x="7193" y="9481"/>
                    <a:pt x="7103" y="9792"/>
                    <a:pt x="7176" y="10154"/>
                  </a:cubicBezTo>
                  <a:cubicBezTo>
                    <a:pt x="7194" y="10247"/>
                    <a:pt x="7272" y="10289"/>
                    <a:pt x="7353" y="10289"/>
                  </a:cubicBezTo>
                  <a:cubicBezTo>
                    <a:pt x="7453" y="10289"/>
                    <a:pt x="7557" y="10222"/>
                    <a:pt x="7550" y="10103"/>
                  </a:cubicBezTo>
                  <a:cubicBezTo>
                    <a:pt x="7536" y="9896"/>
                    <a:pt x="7582" y="9689"/>
                    <a:pt x="7681" y="9509"/>
                  </a:cubicBezTo>
                  <a:cubicBezTo>
                    <a:pt x="8345" y="10141"/>
                    <a:pt x="8997" y="10786"/>
                    <a:pt x="9620" y="11466"/>
                  </a:cubicBezTo>
                  <a:cubicBezTo>
                    <a:pt x="10248" y="12151"/>
                    <a:pt x="10855" y="12852"/>
                    <a:pt x="11443" y="13571"/>
                  </a:cubicBezTo>
                  <a:cubicBezTo>
                    <a:pt x="12057" y="14324"/>
                    <a:pt x="13051" y="15226"/>
                    <a:pt x="13315" y="16232"/>
                  </a:cubicBezTo>
                  <a:cubicBezTo>
                    <a:pt x="12639" y="16387"/>
                    <a:pt x="11919" y="16439"/>
                    <a:pt x="11221" y="16456"/>
                  </a:cubicBezTo>
                  <a:lnTo>
                    <a:pt x="11221" y="16454"/>
                  </a:lnTo>
                  <a:cubicBezTo>
                    <a:pt x="11212" y="16454"/>
                    <a:pt x="11207" y="16459"/>
                    <a:pt x="11200" y="16459"/>
                  </a:cubicBezTo>
                  <a:cubicBezTo>
                    <a:pt x="10864" y="15477"/>
                    <a:pt x="10264" y="14327"/>
                    <a:pt x="9437" y="13687"/>
                  </a:cubicBezTo>
                  <a:cubicBezTo>
                    <a:pt x="9373" y="13639"/>
                    <a:pt x="9295" y="13613"/>
                    <a:pt x="9216" y="13613"/>
                  </a:cubicBezTo>
                  <a:cubicBezTo>
                    <a:pt x="9211" y="13613"/>
                    <a:pt x="9207" y="13613"/>
                    <a:pt x="9202" y="13613"/>
                  </a:cubicBezTo>
                  <a:cubicBezTo>
                    <a:pt x="9159" y="13584"/>
                    <a:pt x="9110" y="13566"/>
                    <a:pt x="9058" y="13563"/>
                  </a:cubicBezTo>
                  <a:cubicBezTo>
                    <a:pt x="5974" y="13373"/>
                    <a:pt x="1299" y="12894"/>
                    <a:pt x="1191" y="8826"/>
                  </a:cubicBezTo>
                  <a:cubicBezTo>
                    <a:pt x="1109" y="5810"/>
                    <a:pt x="3647" y="3257"/>
                    <a:pt x="6154" y="1987"/>
                  </a:cubicBezTo>
                  <a:cubicBezTo>
                    <a:pt x="7581" y="1265"/>
                    <a:pt x="9403" y="759"/>
                    <a:pt x="11166" y="759"/>
                  </a:cubicBezTo>
                  <a:close/>
                  <a:moveTo>
                    <a:pt x="18109" y="16291"/>
                  </a:moveTo>
                  <a:cubicBezTo>
                    <a:pt x="18265" y="16487"/>
                    <a:pt x="18409" y="16693"/>
                    <a:pt x="18517" y="16920"/>
                  </a:cubicBezTo>
                  <a:cubicBezTo>
                    <a:pt x="18579" y="17052"/>
                    <a:pt x="18631" y="17188"/>
                    <a:pt x="18674" y="17328"/>
                  </a:cubicBezTo>
                  <a:cubicBezTo>
                    <a:pt x="18694" y="17395"/>
                    <a:pt x="18712" y="17462"/>
                    <a:pt x="18729" y="17528"/>
                  </a:cubicBezTo>
                  <a:cubicBezTo>
                    <a:pt x="18634" y="17571"/>
                    <a:pt x="18568" y="17658"/>
                    <a:pt x="18553" y="17761"/>
                  </a:cubicBezTo>
                  <a:cubicBezTo>
                    <a:pt x="18543" y="17834"/>
                    <a:pt x="18559" y="17910"/>
                    <a:pt x="18599" y="17972"/>
                  </a:cubicBezTo>
                  <a:cubicBezTo>
                    <a:pt x="17318" y="19750"/>
                    <a:pt x="15738" y="20868"/>
                    <a:pt x="13415" y="20868"/>
                  </a:cubicBezTo>
                  <a:cubicBezTo>
                    <a:pt x="13369" y="20868"/>
                    <a:pt x="13322" y="20868"/>
                    <a:pt x="13275" y="20867"/>
                  </a:cubicBezTo>
                  <a:cubicBezTo>
                    <a:pt x="13255" y="20869"/>
                    <a:pt x="13235" y="20872"/>
                    <a:pt x="13217" y="20878"/>
                  </a:cubicBezTo>
                  <a:cubicBezTo>
                    <a:pt x="12520" y="20486"/>
                    <a:pt x="12178" y="19948"/>
                    <a:pt x="12160" y="19129"/>
                  </a:cubicBezTo>
                  <a:lnTo>
                    <a:pt x="12160" y="19129"/>
                  </a:lnTo>
                  <a:cubicBezTo>
                    <a:pt x="12171" y="19132"/>
                    <a:pt x="12177" y="19139"/>
                    <a:pt x="12189" y="19141"/>
                  </a:cubicBezTo>
                  <a:cubicBezTo>
                    <a:pt x="12369" y="19158"/>
                    <a:pt x="12548" y="19166"/>
                    <a:pt x="12726" y="19166"/>
                  </a:cubicBezTo>
                  <a:cubicBezTo>
                    <a:pt x="14857" y="19166"/>
                    <a:pt x="16839" y="17971"/>
                    <a:pt x="18109" y="16291"/>
                  </a:cubicBezTo>
                  <a:close/>
                  <a:moveTo>
                    <a:pt x="11201" y="1"/>
                  </a:moveTo>
                  <a:cubicBezTo>
                    <a:pt x="9458" y="1"/>
                    <a:pt x="7673" y="442"/>
                    <a:pt x="6260" y="1082"/>
                  </a:cubicBezTo>
                  <a:cubicBezTo>
                    <a:pt x="3185" y="2474"/>
                    <a:pt x="1" y="5677"/>
                    <a:pt x="458" y="9345"/>
                  </a:cubicBezTo>
                  <a:cubicBezTo>
                    <a:pt x="962" y="13377"/>
                    <a:pt x="5312" y="14132"/>
                    <a:pt x="8667" y="14132"/>
                  </a:cubicBezTo>
                  <a:cubicBezTo>
                    <a:pt x="8750" y="14132"/>
                    <a:pt x="8833" y="14132"/>
                    <a:pt x="8914" y="14131"/>
                  </a:cubicBezTo>
                  <a:cubicBezTo>
                    <a:pt x="9219" y="14557"/>
                    <a:pt x="9591" y="14934"/>
                    <a:pt x="9904" y="15356"/>
                  </a:cubicBezTo>
                  <a:cubicBezTo>
                    <a:pt x="10225" y="15791"/>
                    <a:pt x="10484" y="16254"/>
                    <a:pt x="10746" y="16726"/>
                  </a:cubicBezTo>
                  <a:cubicBezTo>
                    <a:pt x="10794" y="16812"/>
                    <a:pt x="10874" y="16847"/>
                    <a:pt x="10957" y="16847"/>
                  </a:cubicBezTo>
                  <a:cubicBezTo>
                    <a:pt x="10980" y="16847"/>
                    <a:pt x="11003" y="16844"/>
                    <a:pt x="11026" y="16839"/>
                  </a:cubicBezTo>
                  <a:cubicBezTo>
                    <a:pt x="11045" y="16866"/>
                    <a:pt x="11068" y="16891"/>
                    <a:pt x="11095" y="16909"/>
                  </a:cubicBezTo>
                  <a:cubicBezTo>
                    <a:pt x="10654" y="17672"/>
                    <a:pt x="10838" y="18908"/>
                    <a:pt x="11719" y="19245"/>
                  </a:cubicBezTo>
                  <a:cubicBezTo>
                    <a:pt x="11598" y="20138"/>
                    <a:pt x="12218" y="21153"/>
                    <a:pt x="13079" y="21417"/>
                  </a:cubicBezTo>
                  <a:cubicBezTo>
                    <a:pt x="13103" y="21424"/>
                    <a:pt x="13127" y="21428"/>
                    <a:pt x="13152" y="21428"/>
                  </a:cubicBezTo>
                  <a:cubicBezTo>
                    <a:pt x="13222" y="21428"/>
                    <a:pt x="13290" y="21398"/>
                    <a:pt x="13338" y="21343"/>
                  </a:cubicBezTo>
                  <a:cubicBezTo>
                    <a:pt x="13525" y="21364"/>
                    <a:pt x="13715" y="21374"/>
                    <a:pt x="13907" y="21374"/>
                  </a:cubicBezTo>
                  <a:cubicBezTo>
                    <a:pt x="16171" y="21374"/>
                    <a:pt x="18674" y="19990"/>
                    <a:pt x="19384" y="17776"/>
                  </a:cubicBezTo>
                  <a:cubicBezTo>
                    <a:pt x="19421" y="17661"/>
                    <a:pt x="19383" y="17566"/>
                    <a:pt x="19311" y="17508"/>
                  </a:cubicBezTo>
                  <a:cubicBezTo>
                    <a:pt x="19202" y="16889"/>
                    <a:pt x="18778" y="16277"/>
                    <a:pt x="18311" y="15885"/>
                  </a:cubicBezTo>
                  <a:cubicBezTo>
                    <a:pt x="18298" y="15874"/>
                    <a:pt x="18285" y="15866"/>
                    <a:pt x="18269" y="15860"/>
                  </a:cubicBezTo>
                  <a:cubicBezTo>
                    <a:pt x="18320" y="15094"/>
                    <a:pt x="17670" y="14335"/>
                    <a:pt x="16949" y="14168"/>
                  </a:cubicBezTo>
                  <a:cubicBezTo>
                    <a:pt x="16934" y="14164"/>
                    <a:pt x="16919" y="14163"/>
                    <a:pt x="16905" y="14163"/>
                  </a:cubicBezTo>
                  <a:cubicBezTo>
                    <a:pt x="16715" y="14163"/>
                    <a:pt x="16591" y="14444"/>
                    <a:pt x="16793" y="14537"/>
                  </a:cubicBezTo>
                  <a:cubicBezTo>
                    <a:pt x="17079" y="14669"/>
                    <a:pt x="17318" y="14856"/>
                    <a:pt x="17490" y="15124"/>
                  </a:cubicBezTo>
                  <a:cubicBezTo>
                    <a:pt x="17643" y="15362"/>
                    <a:pt x="17680" y="15600"/>
                    <a:pt x="17709" y="15863"/>
                  </a:cubicBezTo>
                  <a:cubicBezTo>
                    <a:pt x="17660" y="15885"/>
                    <a:pt x="17617" y="15918"/>
                    <a:pt x="17585" y="15960"/>
                  </a:cubicBezTo>
                  <a:cubicBezTo>
                    <a:pt x="16240" y="17738"/>
                    <a:pt x="14358" y="18545"/>
                    <a:pt x="12189" y="18770"/>
                  </a:cubicBezTo>
                  <a:cubicBezTo>
                    <a:pt x="12140" y="18773"/>
                    <a:pt x="12094" y="18795"/>
                    <a:pt x="12060" y="18830"/>
                  </a:cubicBezTo>
                  <a:cubicBezTo>
                    <a:pt x="12053" y="18815"/>
                    <a:pt x="12042" y="18799"/>
                    <a:pt x="12031" y="18786"/>
                  </a:cubicBezTo>
                  <a:cubicBezTo>
                    <a:pt x="11780" y="18524"/>
                    <a:pt x="11543" y="18334"/>
                    <a:pt x="11463" y="17959"/>
                  </a:cubicBezTo>
                  <a:cubicBezTo>
                    <a:pt x="11388" y="17615"/>
                    <a:pt x="11458" y="17277"/>
                    <a:pt x="11630" y="16977"/>
                  </a:cubicBezTo>
                  <a:cubicBezTo>
                    <a:pt x="11729" y="16980"/>
                    <a:pt x="11829" y="16982"/>
                    <a:pt x="11929" y="16982"/>
                  </a:cubicBezTo>
                  <a:cubicBezTo>
                    <a:pt x="12489" y="16982"/>
                    <a:pt x="13053" y="16929"/>
                    <a:pt x="13592" y="16810"/>
                  </a:cubicBezTo>
                  <a:cubicBezTo>
                    <a:pt x="13604" y="16812"/>
                    <a:pt x="13616" y="16813"/>
                    <a:pt x="13628" y="16813"/>
                  </a:cubicBezTo>
                  <a:cubicBezTo>
                    <a:pt x="13676" y="16813"/>
                    <a:pt x="13723" y="16798"/>
                    <a:pt x="13762" y="16770"/>
                  </a:cubicBezTo>
                  <a:cubicBezTo>
                    <a:pt x="14966" y="16468"/>
                    <a:pt x="16029" y="15808"/>
                    <a:pt x="16618" y="14586"/>
                  </a:cubicBezTo>
                  <a:cubicBezTo>
                    <a:pt x="16664" y="14499"/>
                    <a:pt x="16667" y="14396"/>
                    <a:pt x="16629" y="14304"/>
                  </a:cubicBezTo>
                  <a:cubicBezTo>
                    <a:pt x="16669" y="14214"/>
                    <a:pt x="16673" y="14105"/>
                    <a:pt x="16608" y="13989"/>
                  </a:cubicBezTo>
                  <a:cubicBezTo>
                    <a:pt x="16068" y="13038"/>
                    <a:pt x="15588" y="12079"/>
                    <a:pt x="15102" y="11103"/>
                  </a:cubicBezTo>
                  <a:cubicBezTo>
                    <a:pt x="17520" y="8757"/>
                    <a:pt x="18795" y="4863"/>
                    <a:pt x="16349" y="2032"/>
                  </a:cubicBezTo>
                  <a:cubicBezTo>
                    <a:pt x="15079" y="562"/>
                    <a:pt x="13166" y="1"/>
                    <a:pt x="112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3" name="Google Shape;1373;p29"/>
            <p:cNvSpPr/>
            <p:nvPr/>
          </p:nvSpPr>
          <p:spPr>
            <a:xfrm>
              <a:off x="1216414" y="1365116"/>
              <a:ext cx="83195" cy="91600"/>
            </a:xfrm>
            <a:custGeom>
              <a:rect b="b" l="l" r="r" t="t"/>
              <a:pathLst>
                <a:path extrusionOk="0" h="2768" w="2514">
                  <a:moveTo>
                    <a:pt x="2283" y="0"/>
                  </a:moveTo>
                  <a:cubicBezTo>
                    <a:pt x="2257" y="0"/>
                    <a:pt x="2230" y="8"/>
                    <a:pt x="2204" y="26"/>
                  </a:cubicBezTo>
                  <a:cubicBezTo>
                    <a:pt x="1304" y="668"/>
                    <a:pt x="589" y="1584"/>
                    <a:pt x="63" y="2549"/>
                  </a:cubicBezTo>
                  <a:cubicBezTo>
                    <a:pt x="1" y="2662"/>
                    <a:pt x="101" y="2767"/>
                    <a:pt x="199" y="2767"/>
                  </a:cubicBezTo>
                  <a:cubicBezTo>
                    <a:pt x="243" y="2767"/>
                    <a:pt x="286" y="2746"/>
                    <a:pt x="314" y="2696"/>
                  </a:cubicBezTo>
                  <a:cubicBezTo>
                    <a:pt x="860" y="1735"/>
                    <a:pt x="1572" y="994"/>
                    <a:pt x="2400" y="280"/>
                  </a:cubicBezTo>
                  <a:cubicBezTo>
                    <a:pt x="2513" y="183"/>
                    <a:pt x="2408" y="0"/>
                    <a:pt x="228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4" name="Google Shape;1374;p29"/>
            <p:cNvSpPr/>
            <p:nvPr/>
          </p:nvSpPr>
          <p:spPr>
            <a:xfrm>
              <a:off x="1214230" y="1326463"/>
              <a:ext cx="63538" cy="48745"/>
            </a:xfrm>
            <a:custGeom>
              <a:rect b="b" l="l" r="r" t="t"/>
              <a:pathLst>
                <a:path extrusionOk="0" h="1473" w="1920">
                  <a:moveTo>
                    <a:pt x="1664" y="1"/>
                  </a:moveTo>
                  <a:cubicBezTo>
                    <a:pt x="1624" y="1"/>
                    <a:pt x="1581" y="15"/>
                    <a:pt x="1538" y="50"/>
                  </a:cubicBezTo>
                  <a:lnTo>
                    <a:pt x="96" y="1243"/>
                  </a:lnTo>
                  <a:cubicBezTo>
                    <a:pt x="1" y="1320"/>
                    <a:pt x="90" y="1473"/>
                    <a:pt x="192" y="1473"/>
                  </a:cubicBezTo>
                  <a:cubicBezTo>
                    <a:pt x="213" y="1473"/>
                    <a:pt x="235" y="1466"/>
                    <a:pt x="256" y="1450"/>
                  </a:cubicBezTo>
                  <a:lnTo>
                    <a:pt x="1756" y="333"/>
                  </a:lnTo>
                  <a:cubicBezTo>
                    <a:pt x="1919" y="211"/>
                    <a:pt x="1815" y="1"/>
                    <a:pt x="16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75" name="Google Shape;1375;p29"/>
          <p:cNvGrpSpPr/>
          <p:nvPr/>
        </p:nvGrpSpPr>
        <p:grpSpPr>
          <a:xfrm>
            <a:off x="-182869" y="835238"/>
            <a:ext cx="1277205" cy="1131333"/>
            <a:chOff x="-182869" y="835238"/>
            <a:chExt cx="1277205" cy="1131333"/>
          </a:xfrm>
        </p:grpSpPr>
        <p:sp>
          <p:nvSpPr>
            <p:cNvPr id="1376" name="Google Shape;1376;p29"/>
            <p:cNvSpPr/>
            <p:nvPr/>
          </p:nvSpPr>
          <p:spPr>
            <a:xfrm>
              <a:off x="-182869" y="851983"/>
              <a:ext cx="1277205" cy="1076929"/>
            </a:xfrm>
            <a:custGeom>
              <a:rect b="b" l="l" r="r" t="t"/>
              <a:pathLst>
                <a:path extrusionOk="0" h="32543" w="38595">
                  <a:moveTo>
                    <a:pt x="5482" y="757"/>
                  </a:moveTo>
                  <a:cubicBezTo>
                    <a:pt x="9744" y="757"/>
                    <a:pt x="13979" y="1983"/>
                    <a:pt x="17624" y="4249"/>
                  </a:cubicBezTo>
                  <a:cubicBezTo>
                    <a:pt x="21956" y="6940"/>
                    <a:pt x="24621" y="10679"/>
                    <a:pt x="26212" y="15448"/>
                  </a:cubicBezTo>
                  <a:cubicBezTo>
                    <a:pt x="25337" y="16600"/>
                    <a:pt x="24513" y="17790"/>
                    <a:pt x="23775" y="19030"/>
                  </a:cubicBezTo>
                  <a:cubicBezTo>
                    <a:pt x="23769" y="19040"/>
                    <a:pt x="23771" y="19049"/>
                    <a:pt x="23765" y="19058"/>
                  </a:cubicBezTo>
                  <a:cubicBezTo>
                    <a:pt x="23310" y="19007"/>
                    <a:pt x="22855" y="18981"/>
                    <a:pt x="22401" y="18966"/>
                  </a:cubicBezTo>
                  <a:cubicBezTo>
                    <a:pt x="22388" y="18935"/>
                    <a:pt x="22368" y="18906"/>
                    <a:pt x="22343" y="18883"/>
                  </a:cubicBezTo>
                  <a:cubicBezTo>
                    <a:pt x="18336" y="14967"/>
                    <a:pt x="12853" y="12949"/>
                    <a:pt x="7336" y="12949"/>
                  </a:cubicBezTo>
                  <a:cubicBezTo>
                    <a:pt x="5691" y="12949"/>
                    <a:pt x="4043" y="13129"/>
                    <a:pt x="2431" y="13491"/>
                  </a:cubicBezTo>
                  <a:lnTo>
                    <a:pt x="4986" y="10881"/>
                  </a:lnTo>
                  <a:cubicBezTo>
                    <a:pt x="5145" y="10717"/>
                    <a:pt x="5140" y="10409"/>
                    <a:pt x="4920" y="10291"/>
                  </a:cubicBezTo>
                  <a:cubicBezTo>
                    <a:pt x="3721" y="9649"/>
                    <a:pt x="2497" y="9075"/>
                    <a:pt x="1243" y="8554"/>
                  </a:cubicBezTo>
                  <a:cubicBezTo>
                    <a:pt x="2477" y="7724"/>
                    <a:pt x="3655" y="6814"/>
                    <a:pt x="4771" y="5830"/>
                  </a:cubicBezTo>
                  <a:cubicBezTo>
                    <a:pt x="4941" y="5679"/>
                    <a:pt x="4912" y="5361"/>
                    <a:pt x="4708" y="5254"/>
                  </a:cubicBezTo>
                  <a:cubicBezTo>
                    <a:pt x="3854" y="4805"/>
                    <a:pt x="3001" y="4358"/>
                    <a:pt x="2148" y="3912"/>
                  </a:cubicBezTo>
                  <a:cubicBezTo>
                    <a:pt x="2894" y="3595"/>
                    <a:pt x="3639" y="3278"/>
                    <a:pt x="4385" y="2961"/>
                  </a:cubicBezTo>
                  <a:cubicBezTo>
                    <a:pt x="4644" y="2851"/>
                    <a:pt x="4595" y="2486"/>
                    <a:pt x="4396" y="2354"/>
                  </a:cubicBezTo>
                  <a:lnTo>
                    <a:pt x="2344" y="982"/>
                  </a:lnTo>
                  <a:cubicBezTo>
                    <a:pt x="3386" y="831"/>
                    <a:pt x="4435" y="757"/>
                    <a:pt x="5482" y="757"/>
                  </a:cubicBezTo>
                  <a:close/>
                  <a:moveTo>
                    <a:pt x="28705" y="13579"/>
                  </a:moveTo>
                  <a:cubicBezTo>
                    <a:pt x="29313" y="15774"/>
                    <a:pt x="29856" y="18001"/>
                    <a:pt x="30620" y="20144"/>
                  </a:cubicBezTo>
                  <a:cubicBezTo>
                    <a:pt x="30651" y="20240"/>
                    <a:pt x="30730" y="20312"/>
                    <a:pt x="30830" y="20332"/>
                  </a:cubicBezTo>
                  <a:cubicBezTo>
                    <a:pt x="30883" y="20435"/>
                    <a:pt x="30985" y="20512"/>
                    <a:pt x="31137" y="20512"/>
                  </a:cubicBezTo>
                  <a:cubicBezTo>
                    <a:pt x="31141" y="20512"/>
                    <a:pt x="31145" y="20512"/>
                    <a:pt x="31150" y="20511"/>
                  </a:cubicBezTo>
                  <a:cubicBezTo>
                    <a:pt x="31536" y="20500"/>
                    <a:pt x="31923" y="20494"/>
                    <a:pt x="32309" y="20494"/>
                  </a:cubicBezTo>
                  <a:cubicBezTo>
                    <a:pt x="33975" y="20494"/>
                    <a:pt x="35639" y="20601"/>
                    <a:pt x="37292" y="20818"/>
                  </a:cubicBezTo>
                  <a:cubicBezTo>
                    <a:pt x="35683" y="22270"/>
                    <a:pt x="33947" y="23581"/>
                    <a:pt x="32389" y="25080"/>
                  </a:cubicBezTo>
                  <a:cubicBezTo>
                    <a:pt x="32227" y="25235"/>
                    <a:pt x="32348" y="25481"/>
                    <a:pt x="32528" y="25515"/>
                  </a:cubicBezTo>
                  <a:cubicBezTo>
                    <a:pt x="32828" y="27512"/>
                    <a:pt x="33165" y="29421"/>
                    <a:pt x="33152" y="31432"/>
                  </a:cubicBezTo>
                  <a:cubicBezTo>
                    <a:pt x="31393" y="30242"/>
                    <a:pt x="29673" y="28999"/>
                    <a:pt x="27992" y="27704"/>
                  </a:cubicBezTo>
                  <a:cubicBezTo>
                    <a:pt x="27921" y="27649"/>
                    <a:pt x="27851" y="27626"/>
                    <a:pt x="27785" y="27626"/>
                  </a:cubicBezTo>
                  <a:cubicBezTo>
                    <a:pt x="27637" y="27626"/>
                    <a:pt x="27511" y="27743"/>
                    <a:pt x="27457" y="27892"/>
                  </a:cubicBezTo>
                  <a:cubicBezTo>
                    <a:pt x="27419" y="27894"/>
                    <a:pt x="27384" y="27906"/>
                    <a:pt x="27351" y="27926"/>
                  </a:cubicBezTo>
                  <a:cubicBezTo>
                    <a:pt x="25455" y="29082"/>
                    <a:pt x="23590" y="30644"/>
                    <a:pt x="21519" y="31473"/>
                  </a:cubicBezTo>
                  <a:cubicBezTo>
                    <a:pt x="21317" y="31722"/>
                    <a:pt x="21192" y="31846"/>
                    <a:pt x="21142" y="31846"/>
                  </a:cubicBezTo>
                  <a:cubicBezTo>
                    <a:pt x="21097" y="31846"/>
                    <a:pt x="21115" y="31743"/>
                    <a:pt x="21196" y="31536"/>
                  </a:cubicBezTo>
                  <a:cubicBezTo>
                    <a:pt x="21273" y="31242"/>
                    <a:pt x="21349" y="30949"/>
                    <a:pt x="21424" y="30657"/>
                  </a:cubicBezTo>
                  <a:cubicBezTo>
                    <a:pt x="21576" y="30070"/>
                    <a:pt x="21727" y="29485"/>
                    <a:pt x="21879" y="28900"/>
                  </a:cubicBezTo>
                  <a:cubicBezTo>
                    <a:pt x="22233" y="27532"/>
                    <a:pt x="22591" y="26168"/>
                    <a:pt x="22937" y="24798"/>
                  </a:cubicBezTo>
                  <a:cubicBezTo>
                    <a:pt x="22986" y="24604"/>
                    <a:pt x="22888" y="24460"/>
                    <a:pt x="22751" y="24385"/>
                  </a:cubicBezTo>
                  <a:cubicBezTo>
                    <a:pt x="22769" y="24302"/>
                    <a:pt x="22740" y="24216"/>
                    <a:pt x="22676" y="24161"/>
                  </a:cubicBezTo>
                  <a:cubicBezTo>
                    <a:pt x="21126" y="22746"/>
                    <a:pt x="19395" y="21505"/>
                    <a:pt x="17712" y="20245"/>
                  </a:cubicBezTo>
                  <a:cubicBezTo>
                    <a:pt x="19098" y="19900"/>
                    <a:pt x="20490" y="19733"/>
                    <a:pt x="21901" y="19733"/>
                  </a:cubicBezTo>
                  <a:cubicBezTo>
                    <a:pt x="22587" y="19733"/>
                    <a:pt x="23277" y="19772"/>
                    <a:pt x="23974" y="19850"/>
                  </a:cubicBezTo>
                  <a:cubicBezTo>
                    <a:pt x="23991" y="19852"/>
                    <a:pt x="24007" y="19852"/>
                    <a:pt x="24022" y="19852"/>
                  </a:cubicBezTo>
                  <a:cubicBezTo>
                    <a:pt x="24245" y="19852"/>
                    <a:pt x="24349" y="19673"/>
                    <a:pt x="24340" y="19487"/>
                  </a:cubicBezTo>
                  <a:cubicBezTo>
                    <a:pt x="24368" y="19467"/>
                    <a:pt x="24391" y="19442"/>
                    <a:pt x="24411" y="19416"/>
                  </a:cubicBezTo>
                  <a:cubicBezTo>
                    <a:pt x="25772" y="17402"/>
                    <a:pt x="27151" y="15442"/>
                    <a:pt x="28705" y="13579"/>
                  </a:cubicBezTo>
                  <a:close/>
                  <a:moveTo>
                    <a:pt x="5503" y="0"/>
                  </a:moveTo>
                  <a:cubicBezTo>
                    <a:pt x="4148" y="0"/>
                    <a:pt x="2793" y="125"/>
                    <a:pt x="1457" y="383"/>
                  </a:cubicBezTo>
                  <a:cubicBezTo>
                    <a:pt x="1100" y="451"/>
                    <a:pt x="1131" y="878"/>
                    <a:pt x="1371" y="1036"/>
                  </a:cubicBezTo>
                  <a:cubicBezTo>
                    <a:pt x="1385" y="1131"/>
                    <a:pt x="1440" y="1216"/>
                    <a:pt x="1523" y="1269"/>
                  </a:cubicBezTo>
                  <a:lnTo>
                    <a:pt x="3480" y="2583"/>
                  </a:lnTo>
                  <a:cubicBezTo>
                    <a:pt x="2698" y="2910"/>
                    <a:pt x="1916" y="3238"/>
                    <a:pt x="1134" y="3564"/>
                  </a:cubicBezTo>
                  <a:cubicBezTo>
                    <a:pt x="886" y="3669"/>
                    <a:pt x="898" y="4068"/>
                    <a:pt x="1123" y="4188"/>
                  </a:cubicBezTo>
                  <a:cubicBezTo>
                    <a:pt x="2037" y="4672"/>
                    <a:pt x="2953" y="5156"/>
                    <a:pt x="3869" y="5637"/>
                  </a:cubicBezTo>
                  <a:cubicBezTo>
                    <a:pt x="2737" y="6608"/>
                    <a:pt x="1540" y="7501"/>
                    <a:pt x="285" y="8309"/>
                  </a:cubicBezTo>
                  <a:cubicBezTo>
                    <a:pt x="0" y="8491"/>
                    <a:pt x="66" y="8868"/>
                    <a:pt x="365" y="8988"/>
                  </a:cubicBezTo>
                  <a:cubicBezTo>
                    <a:pt x="1641" y="9498"/>
                    <a:pt x="2889" y="10072"/>
                    <a:pt x="4107" y="10709"/>
                  </a:cubicBezTo>
                  <a:lnTo>
                    <a:pt x="955" y="13919"/>
                  </a:lnTo>
                  <a:cubicBezTo>
                    <a:pt x="724" y="14155"/>
                    <a:pt x="894" y="14573"/>
                    <a:pt x="1205" y="14573"/>
                  </a:cubicBezTo>
                  <a:cubicBezTo>
                    <a:pt x="1238" y="14573"/>
                    <a:pt x="1274" y="14568"/>
                    <a:pt x="1310" y="14558"/>
                  </a:cubicBezTo>
                  <a:cubicBezTo>
                    <a:pt x="3280" y="13989"/>
                    <a:pt x="5279" y="13716"/>
                    <a:pt x="7261" y="13716"/>
                  </a:cubicBezTo>
                  <a:cubicBezTo>
                    <a:pt x="12453" y="13716"/>
                    <a:pt x="17526" y="15593"/>
                    <a:pt x="21645" y="18958"/>
                  </a:cubicBezTo>
                  <a:cubicBezTo>
                    <a:pt x="19988" y="18978"/>
                    <a:pt x="18343" y="19228"/>
                    <a:pt x="16756" y="19703"/>
                  </a:cubicBezTo>
                  <a:cubicBezTo>
                    <a:pt x="16416" y="19804"/>
                    <a:pt x="16391" y="20208"/>
                    <a:pt x="16652" y="20407"/>
                  </a:cubicBezTo>
                  <a:cubicBezTo>
                    <a:pt x="18490" y="21804"/>
                    <a:pt x="20294" y="23303"/>
                    <a:pt x="22245" y="24543"/>
                  </a:cubicBezTo>
                  <a:cubicBezTo>
                    <a:pt x="22234" y="24559"/>
                    <a:pt x="22225" y="24576"/>
                    <a:pt x="22219" y="24595"/>
                  </a:cubicBezTo>
                  <a:cubicBezTo>
                    <a:pt x="21706" y="26544"/>
                    <a:pt x="21210" y="28500"/>
                    <a:pt x="20707" y="30453"/>
                  </a:cubicBezTo>
                  <a:cubicBezTo>
                    <a:pt x="20577" y="30960"/>
                    <a:pt x="20017" y="32050"/>
                    <a:pt x="20683" y="32418"/>
                  </a:cubicBezTo>
                  <a:cubicBezTo>
                    <a:pt x="20782" y="32473"/>
                    <a:pt x="20896" y="32497"/>
                    <a:pt x="21019" y="32497"/>
                  </a:cubicBezTo>
                  <a:cubicBezTo>
                    <a:pt x="21809" y="32497"/>
                    <a:pt x="22999" y="31509"/>
                    <a:pt x="23489" y="31222"/>
                  </a:cubicBezTo>
                  <a:cubicBezTo>
                    <a:pt x="24927" y="30378"/>
                    <a:pt x="26345" y="29470"/>
                    <a:pt x="27620" y="28388"/>
                  </a:cubicBezTo>
                  <a:cubicBezTo>
                    <a:pt x="29473" y="29819"/>
                    <a:pt x="31373" y="31182"/>
                    <a:pt x="33322" y="32482"/>
                  </a:cubicBezTo>
                  <a:cubicBezTo>
                    <a:pt x="33384" y="32524"/>
                    <a:pt x="33451" y="32543"/>
                    <a:pt x="33515" y="32543"/>
                  </a:cubicBezTo>
                  <a:cubicBezTo>
                    <a:pt x="33715" y="32543"/>
                    <a:pt x="33899" y="32366"/>
                    <a:pt x="33908" y="32155"/>
                  </a:cubicBezTo>
                  <a:cubicBezTo>
                    <a:pt x="34023" y="29876"/>
                    <a:pt x="33896" y="27417"/>
                    <a:pt x="33035" y="25276"/>
                  </a:cubicBezTo>
                  <a:cubicBezTo>
                    <a:pt x="35002" y="24068"/>
                    <a:pt x="36743" y="22398"/>
                    <a:pt x="38405" y="20821"/>
                  </a:cubicBezTo>
                  <a:cubicBezTo>
                    <a:pt x="38595" y="20642"/>
                    <a:pt x="38540" y="20228"/>
                    <a:pt x="38247" y="20184"/>
                  </a:cubicBezTo>
                  <a:cubicBezTo>
                    <a:pt x="36273" y="19882"/>
                    <a:pt x="34279" y="19731"/>
                    <a:pt x="32283" y="19731"/>
                  </a:cubicBezTo>
                  <a:cubicBezTo>
                    <a:pt x="31908" y="19731"/>
                    <a:pt x="31533" y="19736"/>
                    <a:pt x="31157" y="19747"/>
                  </a:cubicBezTo>
                  <a:cubicBezTo>
                    <a:pt x="31141" y="19749"/>
                    <a:pt x="31124" y="19750"/>
                    <a:pt x="31107" y="19753"/>
                  </a:cubicBezTo>
                  <a:cubicBezTo>
                    <a:pt x="30666" y="17361"/>
                    <a:pt x="29921" y="15015"/>
                    <a:pt x="29255" y="12679"/>
                  </a:cubicBezTo>
                  <a:cubicBezTo>
                    <a:pt x="29207" y="12509"/>
                    <a:pt x="29030" y="12384"/>
                    <a:pt x="28858" y="12384"/>
                  </a:cubicBezTo>
                  <a:cubicBezTo>
                    <a:pt x="28769" y="12384"/>
                    <a:pt x="28682" y="12418"/>
                    <a:pt x="28614" y="12497"/>
                  </a:cubicBezTo>
                  <a:cubicBezTo>
                    <a:pt x="27929" y="13288"/>
                    <a:pt x="27258" y="14099"/>
                    <a:pt x="26612" y="14927"/>
                  </a:cubicBezTo>
                  <a:cubicBezTo>
                    <a:pt x="25846" y="10227"/>
                    <a:pt x="22110" y="6232"/>
                    <a:pt x="18234" y="3765"/>
                  </a:cubicBezTo>
                  <a:cubicBezTo>
                    <a:pt x="14456" y="1362"/>
                    <a:pt x="9980" y="0"/>
                    <a:pt x="55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77" name="Google Shape;1377;p29"/>
            <p:cNvGrpSpPr/>
            <p:nvPr/>
          </p:nvGrpSpPr>
          <p:grpSpPr>
            <a:xfrm>
              <a:off x="454360" y="835238"/>
              <a:ext cx="112382" cy="56555"/>
              <a:chOff x="454360" y="835238"/>
              <a:chExt cx="112382" cy="56555"/>
            </a:xfrm>
          </p:grpSpPr>
          <p:sp>
            <p:nvSpPr>
              <p:cNvPr id="1378" name="Google Shape;1378;p29"/>
              <p:cNvSpPr/>
              <p:nvPr/>
            </p:nvSpPr>
            <p:spPr>
              <a:xfrm>
                <a:off x="454360" y="840897"/>
                <a:ext cx="72870" cy="50896"/>
              </a:xfrm>
              <a:custGeom>
                <a:rect b="b" l="l" r="r" t="t"/>
                <a:pathLst>
                  <a:path extrusionOk="0" h="1538" w="2202">
                    <a:moveTo>
                      <a:pt x="128" y="0"/>
                    </a:moveTo>
                    <a:cubicBezTo>
                      <a:pt x="50" y="0"/>
                      <a:pt x="1" y="124"/>
                      <a:pt x="84" y="182"/>
                    </a:cubicBezTo>
                    <a:cubicBezTo>
                      <a:pt x="696" y="625"/>
                      <a:pt x="1311" y="1067"/>
                      <a:pt x="1925" y="1512"/>
                    </a:cubicBezTo>
                    <a:cubicBezTo>
                      <a:pt x="1950" y="1530"/>
                      <a:pt x="1975" y="1538"/>
                      <a:pt x="1999" y="1538"/>
                    </a:cubicBezTo>
                    <a:cubicBezTo>
                      <a:pt x="2118" y="1538"/>
                      <a:pt x="2201" y="1345"/>
                      <a:pt x="2070" y="1259"/>
                    </a:cubicBezTo>
                    <a:lnTo>
                      <a:pt x="179" y="17"/>
                    </a:lnTo>
                    <a:cubicBezTo>
                      <a:pt x="161" y="5"/>
                      <a:pt x="144" y="0"/>
                      <a:pt x="1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9" name="Google Shape;1379;p29"/>
              <p:cNvSpPr/>
              <p:nvPr/>
            </p:nvSpPr>
            <p:spPr>
              <a:xfrm>
                <a:off x="509095" y="835238"/>
                <a:ext cx="57647" cy="54934"/>
              </a:xfrm>
              <a:custGeom>
                <a:rect b="b" l="l" r="r" t="t"/>
                <a:pathLst>
                  <a:path extrusionOk="0" h="1660" w="1742">
                    <a:moveTo>
                      <a:pt x="110" y="0"/>
                    </a:moveTo>
                    <a:cubicBezTo>
                      <a:pt x="24" y="0"/>
                      <a:pt x="0" y="140"/>
                      <a:pt x="93" y="177"/>
                    </a:cubicBezTo>
                    <a:cubicBezTo>
                      <a:pt x="735" y="431"/>
                      <a:pt x="1187" y="934"/>
                      <a:pt x="1441" y="1568"/>
                    </a:cubicBezTo>
                    <a:cubicBezTo>
                      <a:pt x="1466" y="1632"/>
                      <a:pt x="1523" y="1660"/>
                      <a:pt x="1578" y="1660"/>
                    </a:cubicBezTo>
                    <a:cubicBezTo>
                      <a:pt x="1662" y="1660"/>
                      <a:pt x="1742" y="1596"/>
                      <a:pt x="1706" y="1494"/>
                    </a:cubicBezTo>
                    <a:cubicBezTo>
                      <a:pt x="1452" y="782"/>
                      <a:pt x="850" y="244"/>
                      <a:pt x="141" y="6"/>
                    </a:cubicBezTo>
                    <a:cubicBezTo>
                      <a:pt x="130" y="2"/>
                      <a:pt x="120" y="0"/>
                      <a:pt x="11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80" name="Google Shape;1380;p29"/>
            <p:cNvGrpSpPr/>
            <p:nvPr/>
          </p:nvGrpSpPr>
          <p:grpSpPr>
            <a:xfrm>
              <a:off x="588484" y="1891352"/>
              <a:ext cx="127241" cy="75219"/>
              <a:chOff x="588484" y="1891352"/>
              <a:chExt cx="127241" cy="75219"/>
            </a:xfrm>
          </p:grpSpPr>
          <p:sp>
            <p:nvSpPr>
              <p:cNvPr id="1381" name="Google Shape;1381;p29"/>
              <p:cNvSpPr/>
              <p:nvPr/>
            </p:nvSpPr>
            <p:spPr>
              <a:xfrm>
                <a:off x="588484" y="1891352"/>
                <a:ext cx="82268" cy="56919"/>
              </a:xfrm>
              <a:custGeom>
                <a:rect b="b" l="l" r="r" t="t"/>
                <a:pathLst>
                  <a:path extrusionOk="0" h="1720" w="2486">
                    <a:moveTo>
                      <a:pt x="2272" y="1"/>
                    </a:moveTo>
                    <a:cubicBezTo>
                      <a:pt x="2238" y="1"/>
                      <a:pt x="2204" y="16"/>
                      <a:pt x="2175" y="51"/>
                    </a:cubicBezTo>
                    <a:cubicBezTo>
                      <a:pt x="1630" y="731"/>
                      <a:pt x="923" y="1232"/>
                      <a:pt x="103" y="1532"/>
                    </a:cubicBezTo>
                    <a:cubicBezTo>
                      <a:pt x="0" y="1570"/>
                      <a:pt x="29" y="1719"/>
                      <a:pt x="122" y="1719"/>
                    </a:cubicBezTo>
                    <a:cubicBezTo>
                      <a:pt x="131" y="1719"/>
                      <a:pt x="141" y="1718"/>
                      <a:pt x="152" y="1714"/>
                    </a:cubicBezTo>
                    <a:cubicBezTo>
                      <a:pt x="1024" y="1433"/>
                      <a:pt x="1773" y="938"/>
                      <a:pt x="2387" y="261"/>
                    </a:cubicBezTo>
                    <a:cubicBezTo>
                      <a:pt x="2486" y="151"/>
                      <a:pt x="2380" y="1"/>
                      <a:pt x="22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2" name="Google Shape;1382;p29"/>
              <p:cNvSpPr/>
              <p:nvPr/>
            </p:nvSpPr>
            <p:spPr>
              <a:xfrm>
                <a:off x="652849" y="1914782"/>
                <a:ext cx="62876" cy="51790"/>
              </a:xfrm>
              <a:custGeom>
                <a:rect b="b" l="l" r="r" t="t"/>
                <a:pathLst>
                  <a:path extrusionOk="0" h="1565" w="1900">
                    <a:moveTo>
                      <a:pt x="1663" y="1"/>
                    </a:moveTo>
                    <a:cubicBezTo>
                      <a:pt x="1623" y="1"/>
                      <a:pt x="1578" y="16"/>
                      <a:pt x="1534" y="51"/>
                    </a:cubicBezTo>
                    <a:lnTo>
                      <a:pt x="933" y="526"/>
                    </a:lnTo>
                    <a:cubicBezTo>
                      <a:pt x="894" y="553"/>
                      <a:pt x="871" y="599"/>
                      <a:pt x="871" y="648"/>
                    </a:cubicBezTo>
                    <a:cubicBezTo>
                      <a:pt x="606" y="885"/>
                      <a:pt x="339" y="1123"/>
                      <a:pt x="77" y="1365"/>
                    </a:cubicBezTo>
                    <a:cubicBezTo>
                      <a:pt x="1" y="1435"/>
                      <a:pt x="73" y="1564"/>
                      <a:pt x="158" y="1564"/>
                    </a:cubicBezTo>
                    <a:cubicBezTo>
                      <a:pt x="177" y="1564"/>
                      <a:pt x="197" y="1558"/>
                      <a:pt x="215" y="1544"/>
                    </a:cubicBezTo>
                    <a:cubicBezTo>
                      <a:pt x="695" y="1180"/>
                      <a:pt x="1160" y="801"/>
                      <a:pt x="1636" y="434"/>
                    </a:cubicBezTo>
                    <a:lnTo>
                      <a:pt x="1794" y="310"/>
                    </a:lnTo>
                    <a:lnTo>
                      <a:pt x="1788" y="305"/>
                    </a:lnTo>
                    <a:cubicBezTo>
                      <a:pt x="1900" y="178"/>
                      <a:pt x="1804" y="1"/>
                      <a:pt x="166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83" name="Google Shape;1383;p29"/>
          <p:cNvGrpSpPr/>
          <p:nvPr/>
        </p:nvGrpSpPr>
        <p:grpSpPr>
          <a:xfrm>
            <a:off x="1004821" y="2303619"/>
            <a:ext cx="413557" cy="605096"/>
            <a:chOff x="1004821" y="2303619"/>
            <a:chExt cx="413557" cy="605096"/>
          </a:xfrm>
        </p:grpSpPr>
        <p:grpSp>
          <p:nvGrpSpPr>
            <p:cNvPr id="1384" name="Google Shape;1384;p29"/>
            <p:cNvGrpSpPr/>
            <p:nvPr/>
          </p:nvGrpSpPr>
          <p:grpSpPr>
            <a:xfrm>
              <a:off x="1004821" y="2303619"/>
              <a:ext cx="344559" cy="605096"/>
              <a:chOff x="1004821" y="2303619"/>
              <a:chExt cx="344559" cy="605096"/>
            </a:xfrm>
          </p:grpSpPr>
          <p:sp>
            <p:nvSpPr>
              <p:cNvPr id="1385" name="Google Shape;1385;p29"/>
              <p:cNvSpPr/>
              <p:nvPr/>
            </p:nvSpPr>
            <p:spPr>
              <a:xfrm>
                <a:off x="1004821" y="2303619"/>
                <a:ext cx="344559" cy="605096"/>
              </a:xfrm>
              <a:custGeom>
                <a:rect b="b" l="l" r="r" t="t"/>
                <a:pathLst>
                  <a:path extrusionOk="0" h="18285" w="10412">
                    <a:moveTo>
                      <a:pt x="2426" y="713"/>
                    </a:moveTo>
                    <a:cubicBezTo>
                      <a:pt x="4359" y="713"/>
                      <a:pt x="6449" y="1112"/>
                      <a:pt x="7404" y="2943"/>
                    </a:cubicBezTo>
                    <a:cubicBezTo>
                      <a:pt x="8860" y="5733"/>
                      <a:pt x="6372" y="7591"/>
                      <a:pt x="4037" y="8368"/>
                    </a:cubicBezTo>
                    <a:cubicBezTo>
                      <a:pt x="4027" y="8366"/>
                      <a:pt x="4016" y="8366"/>
                      <a:pt x="4005" y="8366"/>
                    </a:cubicBezTo>
                    <a:cubicBezTo>
                      <a:pt x="3831" y="8366"/>
                      <a:pt x="3697" y="8530"/>
                      <a:pt x="3740" y="8705"/>
                    </a:cubicBezTo>
                    <a:cubicBezTo>
                      <a:pt x="3723" y="8910"/>
                      <a:pt x="3857" y="9126"/>
                      <a:pt x="4085" y="9126"/>
                    </a:cubicBezTo>
                    <a:cubicBezTo>
                      <a:pt x="4121" y="9126"/>
                      <a:pt x="4159" y="9121"/>
                      <a:pt x="4200" y="9109"/>
                    </a:cubicBezTo>
                    <a:cubicBezTo>
                      <a:pt x="4285" y="9084"/>
                      <a:pt x="4368" y="9055"/>
                      <a:pt x="4452" y="9028"/>
                    </a:cubicBezTo>
                    <a:cubicBezTo>
                      <a:pt x="6954" y="9853"/>
                      <a:pt x="9965" y="11925"/>
                      <a:pt x="8281" y="14894"/>
                    </a:cubicBezTo>
                    <a:lnTo>
                      <a:pt x="8280" y="14895"/>
                    </a:lnTo>
                    <a:cubicBezTo>
                      <a:pt x="7207" y="16790"/>
                      <a:pt x="5046" y="17519"/>
                      <a:pt x="2951" y="17519"/>
                    </a:cubicBezTo>
                    <a:cubicBezTo>
                      <a:pt x="2251" y="17519"/>
                      <a:pt x="1557" y="17437"/>
                      <a:pt x="914" y="17291"/>
                    </a:cubicBezTo>
                    <a:cubicBezTo>
                      <a:pt x="887" y="17285"/>
                      <a:pt x="859" y="17282"/>
                      <a:pt x="830" y="17282"/>
                    </a:cubicBezTo>
                    <a:cubicBezTo>
                      <a:pt x="812" y="17282"/>
                      <a:pt x="793" y="17284"/>
                      <a:pt x="774" y="17286"/>
                    </a:cubicBezTo>
                    <a:cubicBezTo>
                      <a:pt x="1291" y="11823"/>
                      <a:pt x="1175" y="6240"/>
                      <a:pt x="1277" y="754"/>
                    </a:cubicBezTo>
                    <a:cubicBezTo>
                      <a:pt x="1646" y="730"/>
                      <a:pt x="2033" y="713"/>
                      <a:pt x="2426" y="713"/>
                    </a:cubicBezTo>
                    <a:close/>
                    <a:moveTo>
                      <a:pt x="3011" y="1"/>
                    </a:moveTo>
                    <a:cubicBezTo>
                      <a:pt x="2357" y="1"/>
                      <a:pt x="1711" y="85"/>
                      <a:pt x="1114" y="249"/>
                    </a:cubicBezTo>
                    <a:cubicBezTo>
                      <a:pt x="1086" y="256"/>
                      <a:pt x="1060" y="270"/>
                      <a:pt x="1037" y="287"/>
                    </a:cubicBezTo>
                    <a:cubicBezTo>
                      <a:pt x="995" y="274"/>
                      <a:pt x="951" y="267"/>
                      <a:pt x="906" y="267"/>
                    </a:cubicBezTo>
                    <a:cubicBezTo>
                      <a:pt x="717" y="267"/>
                      <a:pt x="526" y="389"/>
                      <a:pt x="519" y="633"/>
                    </a:cubicBezTo>
                    <a:cubicBezTo>
                      <a:pt x="381" y="6214"/>
                      <a:pt x="0" y="11890"/>
                      <a:pt x="297" y="17467"/>
                    </a:cubicBezTo>
                    <a:cubicBezTo>
                      <a:pt x="303" y="17582"/>
                      <a:pt x="369" y="17651"/>
                      <a:pt x="449" y="17677"/>
                    </a:cubicBezTo>
                    <a:cubicBezTo>
                      <a:pt x="447" y="17827"/>
                      <a:pt x="524" y="17971"/>
                      <a:pt x="714" y="18018"/>
                    </a:cubicBezTo>
                    <a:cubicBezTo>
                      <a:pt x="1413" y="18192"/>
                      <a:pt x="2171" y="18284"/>
                      <a:pt x="2939" y="18284"/>
                    </a:cubicBezTo>
                    <a:cubicBezTo>
                      <a:pt x="5505" y="18284"/>
                      <a:pt x="8187" y="17252"/>
                      <a:pt x="9197" y="14760"/>
                    </a:cubicBezTo>
                    <a:cubicBezTo>
                      <a:pt x="10412" y="11768"/>
                      <a:pt x="7970" y="9542"/>
                      <a:pt x="5359" y="8683"/>
                    </a:cubicBezTo>
                    <a:cubicBezTo>
                      <a:pt x="7505" y="7727"/>
                      <a:pt x="9188" y="5908"/>
                      <a:pt x="8364" y="3300"/>
                    </a:cubicBezTo>
                    <a:cubicBezTo>
                      <a:pt x="7644" y="1024"/>
                      <a:pt x="5284" y="1"/>
                      <a:pt x="30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6" name="Google Shape;1386;p29"/>
              <p:cNvSpPr/>
              <p:nvPr/>
            </p:nvSpPr>
            <p:spPr>
              <a:xfrm>
                <a:off x="1099896" y="2690900"/>
                <a:ext cx="119960" cy="115691"/>
              </a:xfrm>
              <a:custGeom>
                <a:rect b="b" l="l" r="r" t="t"/>
                <a:pathLst>
                  <a:path extrusionOk="0" h="3496" w="3625">
                    <a:moveTo>
                      <a:pt x="1537" y="550"/>
                    </a:moveTo>
                    <a:cubicBezTo>
                      <a:pt x="1555" y="651"/>
                      <a:pt x="1633" y="731"/>
                      <a:pt x="1734" y="751"/>
                    </a:cubicBezTo>
                    <a:cubicBezTo>
                      <a:pt x="2292" y="873"/>
                      <a:pt x="2877" y="1077"/>
                      <a:pt x="2921" y="1753"/>
                    </a:cubicBezTo>
                    <a:cubicBezTo>
                      <a:pt x="2960" y="2340"/>
                      <a:pt x="2403" y="2842"/>
                      <a:pt x="1834" y="2842"/>
                    </a:cubicBezTo>
                    <a:cubicBezTo>
                      <a:pt x="1760" y="2842"/>
                      <a:pt x="1686" y="2833"/>
                      <a:pt x="1613" y="2815"/>
                    </a:cubicBezTo>
                    <a:cubicBezTo>
                      <a:pt x="1034" y="2673"/>
                      <a:pt x="645" y="2008"/>
                      <a:pt x="771" y="1437"/>
                    </a:cubicBezTo>
                    <a:cubicBezTo>
                      <a:pt x="864" y="1010"/>
                      <a:pt x="1167" y="723"/>
                      <a:pt x="1537" y="550"/>
                    </a:cubicBezTo>
                    <a:close/>
                    <a:moveTo>
                      <a:pt x="1867" y="1"/>
                    </a:moveTo>
                    <a:cubicBezTo>
                      <a:pt x="1038" y="1"/>
                      <a:pt x="264" y="625"/>
                      <a:pt x="138" y="1474"/>
                    </a:cubicBezTo>
                    <a:cubicBezTo>
                      <a:pt x="0" y="2411"/>
                      <a:pt x="736" y="3390"/>
                      <a:pt x="1685" y="3488"/>
                    </a:cubicBezTo>
                    <a:cubicBezTo>
                      <a:pt x="1737" y="3493"/>
                      <a:pt x="1789" y="3496"/>
                      <a:pt x="1841" y="3496"/>
                    </a:cubicBezTo>
                    <a:cubicBezTo>
                      <a:pt x="2717" y="3496"/>
                      <a:pt x="3565" y="2767"/>
                      <a:pt x="3597" y="1869"/>
                    </a:cubicBezTo>
                    <a:cubicBezTo>
                      <a:pt x="3624" y="1115"/>
                      <a:pt x="2996" y="279"/>
                      <a:pt x="2235" y="161"/>
                    </a:cubicBezTo>
                    <a:cubicBezTo>
                      <a:pt x="2224" y="91"/>
                      <a:pt x="2183" y="30"/>
                      <a:pt x="2108" y="19"/>
                    </a:cubicBezTo>
                    <a:cubicBezTo>
                      <a:pt x="2027" y="7"/>
                      <a:pt x="1947" y="1"/>
                      <a:pt x="186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7" name="Google Shape;1387;p29"/>
              <p:cNvSpPr/>
              <p:nvPr/>
            </p:nvSpPr>
            <p:spPr>
              <a:xfrm>
                <a:off x="1100160" y="2414181"/>
                <a:ext cx="100006" cy="87298"/>
              </a:xfrm>
              <a:custGeom>
                <a:rect b="b" l="l" r="r" t="t"/>
                <a:pathLst>
                  <a:path extrusionOk="0" h="2638" w="3022">
                    <a:moveTo>
                      <a:pt x="1535" y="719"/>
                    </a:moveTo>
                    <a:cubicBezTo>
                      <a:pt x="1744" y="719"/>
                      <a:pt x="1945" y="806"/>
                      <a:pt x="2062" y="1017"/>
                    </a:cubicBezTo>
                    <a:cubicBezTo>
                      <a:pt x="2274" y="1406"/>
                      <a:pt x="1911" y="1899"/>
                      <a:pt x="1519" y="1979"/>
                    </a:cubicBezTo>
                    <a:cubicBezTo>
                      <a:pt x="1473" y="1988"/>
                      <a:pt x="1427" y="1992"/>
                      <a:pt x="1382" y="1992"/>
                    </a:cubicBezTo>
                    <a:cubicBezTo>
                      <a:pt x="968" y="1992"/>
                      <a:pt x="631" y="1615"/>
                      <a:pt x="626" y="1201"/>
                    </a:cubicBezTo>
                    <a:cubicBezTo>
                      <a:pt x="628" y="1040"/>
                      <a:pt x="680" y="885"/>
                      <a:pt x="778" y="758"/>
                    </a:cubicBezTo>
                    <a:cubicBezTo>
                      <a:pt x="835" y="822"/>
                      <a:pt x="915" y="856"/>
                      <a:pt x="996" y="856"/>
                    </a:cubicBezTo>
                    <a:cubicBezTo>
                      <a:pt x="1044" y="856"/>
                      <a:pt x="1093" y="844"/>
                      <a:pt x="1138" y="819"/>
                    </a:cubicBezTo>
                    <a:cubicBezTo>
                      <a:pt x="1260" y="756"/>
                      <a:pt x="1399" y="719"/>
                      <a:pt x="1535" y="719"/>
                    </a:cubicBezTo>
                    <a:close/>
                    <a:moveTo>
                      <a:pt x="1249" y="0"/>
                    </a:moveTo>
                    <a:cubicBezTo>
                      <a:pt x="616" y="0"/>
                      <a:pt x="45" y="527"/>
                      <a:pt x="25" y="1201"/>
                    </a:cubicBezTo>
                    <a:cubicBezTo>
                      <a:pt x="0" y="1976"/>
                      <a:pt x="644" y="2637"/>
                      <a:pt x="1398" y="2637"/>
                    </a:cubicBezTo>
                    <a:cubicBezTo>
                      <a:pt x="1494" y="2637"/>
                      <a:pt x="1592" y="2626"/>
                      <a:pt x="1691" y="2604"/>
                    </a:cubicBezTo>
                    <a:cubicBezTo>
                      <a:pt x="2458" y="2428"/>
                      <a:pt x="3022" y="1522"/>
                      <a:pt x="2668" y="775"/>
                    </a:cubicBezTo>
                    <a:cubicBezTo>
                      <a:pt x="2484" y="386"/>
                      <a:pt x="2058" y="113"/>
                      <a:pt x="1627" y="66"/>
                    </a:cubicBezTo>
                    <a:cubicBezTo>
                      <a:pt x="1625" y="66"/>
                      <a:pt x="1624" y="64"/>
                      <a:pt x="1622" y="63"/>
                    </a:cubicBezTo>
                    <a:cubicBezTo>
                      <a:pt x="1498" y="20"/>
                      <a:pt x="1373" y="0"/>
                      <a:pt x="12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88" name="Google Shape;1388;p29"/>
            <p:cNvGrpSpPr/>
            <p:nvPr/>
          </p:nvGrpSpPr>
          <p:grpSpPr>
            <a:xfrm>
              <a:off x="1332668" y="2362060"/>
              <a:ext cx="85710" cy="97126"/>
              <a:chOff x="1332668" y="2362060"/>
              <a:chExt cx="85710" cy="97126"/>
            </a:xfrm>
          </p:grpSpPr>
          <p:sp>
            <p:nvSpPr>
              <p:cNvPr id="1389" name="Google Shape;1389;p29"/>
              <p:cNvSpPr/>
              <p:nvPr/>
            </p:nvSpPr>
            <p:spPr>
              <a:xfrm>
                <a:off x="1332668" y="2362060"/>
                <a:ext cx="23926" cy="80911"/>
              </a:xfrm>
              <a:custGeom>
                <a:rect b="b" l="l" r="r" t="t"/>
                <a:pathLst>
                  <a:path extrusionOk="0" h="2445" w="723">
                    <a:moveTo>
                      <a:pt x="256" y="0"/>
                    </a:moveTo>
                    <a:cubicBezTo>
                      <a:pt x="181" y="0"/>
                      <a:pt x="103" y="85"/>
                      <a:pt x="145" y="177"/>
                    </a:cubicBezTo>
                    <a:cubicBezTo>
                      <a:pt x="439" y="826"/>
                      <a:pt x="433" y="1569"/>
                      <a:pt x="74" y="2192"/>
                    </a:cubicBezTo>
                    <a:cubicBezTo>
                      <a:pt x="1" y="2323"/>
                      <a:pt x="125" y="2445"/>
                      <a:pt x="237" y="2445"/>
                    </a:cubicBezTo>
                    <a:cubicBezTo>
                      <a:pt x="288" y="2445"/>
                      <a:pt x="336" y="2420"/>
                      <a:pt x="362" y="2361"/>
                    </a:cubicBezTo>
                    <a:cubicBezTo>
                      <a:pt x="701" y="1599"/>
                      <a:pt x="722" y="811"/>
                      <a:pt x="344" y="59"/>
                    </a:cubicBezTo>
                    <a:cubicBezTo>
                      <a:pt x="323" y="17"/>
                      <a:pt x="290" y="0"/>
                      <a:pt x="25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0" name="Google Shape;1390;p29"/>
              <p:cNvSpPr/>
              <p:nvPr/>
            </p:nvSpPr>
            <p:spPr>
              <a:xfrm>
                <a:off x="1385980" y="2383736"/>
                <a:ext cx="32398" cy="75451"/>
              </a:xfrm>
              <a:custGeom>
                <a:rect b="b" l="l" r="r" t="t"/>
                <a:pathLst>
                  <a:path extrusionOk="0" h="2280" w="979">
                    <a:moveTo>
                      <a:pt x="148" y="1"/>
                    </a:moveTo>
                    <a:cubicBezTo>
                      <a:pt x="67" y="1"/>
                      <a:pt x="0" y="109"/>
                      <a:pt x="67" y="192"/>
                    </a:cubicBezTo>
                    <a:cubicBezTo>
                      <a:pt x="508" y="745"/>
                      <a:pt x="548" y="1395"/>
                      <a:pt x="324" y="2044"/>
                    </a:cubicBezTo>
                    <a:cubicBezTo>
                      <a:pt x="280" y="2174"/>
                      <a:pt x="407" y="2280"/>
                      <a:pt x="522" y="2280"/>
                    </a:cubicBezTo>
                    <a:cubicBezTo>
                      <a:pt x="581" y="2280"/>
                      <a:pt x="636" y="2252"/>
                      <a:pt x="664" y="2187"/>
                    </a:cubicBezTo>
                    <a:cubicBezTo>
                      <a:pt x="978" y="1448"/>
                      <a:pt x="778" y="601"/>
                      <a:pt x="225" y="36"/>
                    </a:cubicBezTo>
                    <a:cubicBezTo>
                      <a:pt x="200" y="11"/>
                      <a:pt x="173" y="1"/>
                      <a:pt x="1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391" name="Google Shape;1391;p29"/>
          <p:cNvGrpSpPr/>
          <p:nvPr/>
        </p:nvGrpSpPr>
        <p:grpSpPr>
          <a:xfrm>
            <a:off x="4857465" y="4188363"/>
            <a:ext cx="62909" cy="137996"/>
            <a:chOff x="2647665" y="2892963"/>
            <a:chExt cx="62909" cy="137996"/>
          </a:xfrm>
        </p:grpSpPr>
        <p:sp>
          <p:nvSpPr>
            <p:cNvPr id="1392" name="Google Shape;1392;p29"/>
            <p:cNvSpPr/>
            <p:nvPr/>
          </p:nvSpPr>
          <p:spPr>
            <a:xfrm>
              <a:off x="2679235" y="2917121"/>
              <a:ext cx="31339" cy="113838"/>
            </a:xfrm>
            <a:custGeom>
              <a:rect b="b" l="l" r="r" t="t"/>
              <a:pathLst>
                <a:path extrusionOk="0" h="3440" w="947">
                  <a:moveTo>
                    <a:pt x="711" y="1"/>
                  </a:moveTo>
                  <a:cubicBezTo>
                    <a:pt x="637" y="1"/>
                    <a:pt x="568" y="43"/>
                    <a:pt x="546" y="142"/>
                  </a:cubicBezTo>
                  <a:cubicBezTo>
                    <a:pt x="320" y="1179"/>
                    <a:pt x="145" y="2248"/>
                    <a:pt x="12" y="3300"/>
                  </a:cubicBezTo>
                  <a:cubicBezTo>
                    <a:pt x="0" y="3390"/>
                    <a:pt x="75" y="3439"/>
                    <a:pt x="151" y="3439"/>
                  </a:cubicBezTo>
                  <a:cubicBezTo>
                    <a:pt x="213" y="3439"/>
                    <a:pt x="275" y="3407"/>
                    <a:pt x="292" y="3339"/>
                  </a:cubicBezTo>
                  <a:cubicBezTo>
                    <a:pt x="545" y="2325"/>
                    <a:pt x="764" y="1280"/>
                    <a:pt x="925" y="246"/>
                  </a:cubicBezTo>
                  <a:cubicBezTo>
                    <a:pt x="947" y="100"/>
                    <a:pt x="823" y="1"/>
                    <a:pt x="7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3" name="Google Shape;1393;p29"/>
            <p:cNvSpPr/>
            <p:nvPr/>
          </p:nvSpPr>
          <p:spPr>
            <a:xfrm>
              <a:off x="2647665" y="2892963"/>
              <a:ext cx="22668" cy="82698"/>
            </a:xfrm>
            <a:custGeom>
              <a:rect b="b" l="l" r="r" t="t"/>
              <a:pathLst>
                <a:path extrusionOk="0" h="2499" w="685">
                  <a:moveTo>
                    <a:pt x="460" y="1"/>
                  </a:moveTo>
                  <a:cubicBezTo>
                    <a:pt x="367" y="1"/>
                    <a:pt x="274" y="62"/>
                    <a:pt x="258" y="195"/>
                  </a:cubicBezTo>
                  <a:cubicBezTo>
                    <a:pt x="171" y="914"/>
                    <a:pt x="71" y="1632"/>
                    <a:pt x="9" y="2352"/>
                  </a:cubicBezTo>
                  <a:cubicBezTo>
                    <a:pt x="1" y="2445"/>
                    <a:pt x="84" y="2499"/>
                    <a:pt x="165" y="2499"/>
                  </a:cubicBezTo>
                  <a:cubicBezTo>
                    <a:pt x="229" y="2499"/>
                    <a:pt x="291" y="2465"/>
                    <a:pt x="306" y="2392"/>
                  </a:cubicBezTo>
                  <a:cubicBezTo>
                    <a:pt x="444" y="1681"/>
                    <a:pt x="545" y="964"/>
                    <a:pt x="658" y="251"/>
                  </a:cubicBezTo>
                  <a:cubicBezTo>
                    <a:pt x="684" y="91"/>
                    <a:pt x="572" y="1"/>
                    <a:pt x="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94" name="Google Shape;1394;p29"/>
          <p:cNvGrpSpPr/>
          <p:nvPr/>
        </p:nvGrpSpPr>
        <p:grpSpPr>
          <a:xfrm>
            <a:off x="2248437" y="2591126"/>
            <a:ext cx="134753" cy="99377"/>
            <a:chOff x="2248437" y="2591126"/>
            <a:chExt cx="134753" cy="99377"/>
          </a:xfrm>
        </p:grpSpPr>
        <p:sp>
          <p:nvSpPr>
            <p:cNvPr id="1395" name="Google Shape;1395;p29"/>
            <p:cNvSpPr/>
            <p:nvPr/>
          </p:nvSpPr>
          <p:spPr>
            <a:xfrm>
              <a:off x="2248437" y="2591126"/>
              <a:ext cx="85312" cy="99377"/>
            </a:xfrm>
            <a:custGeom>
              <a:rect b="b" l="l" r="r" t="t"/>
              <a:pathLst>
                <a:path extrusionOk="0" h="3003" w="2578">
                  <a:moveTo>
                    <a:pt x="2364" y="0"/>
                  </a:moveTo>
                  <a:cubicBezTo>
                    <a:pt x="2310" y="0"/>
                    <a:pt x="2256" y="25"/>
                    <a:pt x="2225" y="84"/>
                  </a:cubicBezTo>
                  <a:cubicBezTo>
                    <a:pt x="1664" y="1109"/>
                    <a:pt x="1111" y="1995"/>
                    <a:pt x="142" y="2689"/>
                  </a:cubicBezTo>
                  <a:cubicBezTo>
                    <a:pt x="0" y="2791"/>
                    <a:pt x="85" y="3003"/>
                    <a:pt x="220" y="3003"/>
                  </a:cubicBezTo>
                  <a:cubicBezTo>
                    <a:pt x="248" y="3003"/>
                    <a:pt x="277" y="2994"/>
                    <a:pt x="307" y="2974"/>
                  </a:cubicBezTo>
                  <a:cubicBezTo>
                    <a:pt x="1266" y="2323"/>
                    <a:pt x="2197" y="1352"/>
                    <a:pt x="2540" y="217"/>
                  </a:cubicBezTo>
                  <a:cubicBezTo>
                    <a:pt x="2577" y="94"/>
                    <a:pt x="2469" y="0"/>
                    <a:pt x="23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6" name="Google Shape;1396;p29"/>
            <p:cNvSpPr/>
            <p:nvPr/>
          </p:nvSpPr>
          <p:spPr>
            <a:xfrm>
              <a:off x="2320380" y="2614622"/>
              <a:ext cx="62810" cy="58673"/>
            </a:xfrm>
            <a:custGeom>
              <a:rect b="b" l="l" r="r" t="t"/>
              <a:pathLst>
                <a:path extrusionOk="0" h="1773" w="1898">
                  <a:moveTo>
                    <a:pt x="1645" y="1"/>
                  </a:moveTo>
                  <a:cubicBezTo>
                    <a:pt x="1603" y="1"/>
                    <a:pt x="1557" y="16"/>
                    <a:pt x="1513" y="51"/>
                  </a:cubicBezTo>
                  <a:cubicBezTo>
                    <a:pt x="1251" y="261"/>
                    <a:pt x="1028" y="533"/>
                    <a:pt x="795" y="775"/>
                  </a:cubicBezTo>
                  <a:cubicBezTo>
                    <a:pt x="559" y="1020"/>
                    <a:pt x="320" y="1264"/>
                    <a:pt x="98" y="1521"/>
                  </a:cubicBezTo>
                  <a:cubicBezTo>
                    <a:pt x="1" y="1630"/>
                    <a:pt x="97" y="1773"/>
                    <a:pt x="210" y="1773"/>
                  </a:cubicBezTo>
                  <a:cubicBezTo>
                    <a:pt x="243" y="1773"/>
                    <a:pt x="278" y="1761"/>
                    <a:pt x="309" y="1733"/>
                  </a:cubicBezTo>
                  <a:cubicBezTo>
                    <a:pt x="567" y="1511"/>
                    <a:pt x="810" y="1272"/>
                    <a:pt x="1055" y="1036"/>
                  </a:cubicBezTo>
                  <a:cubicBezTo>
                    <a:pt x="1300" y="801"/>
                    <a:pt x="1570" y="581"/>
                    <a:pt x="1780" y="317"/>
                  </a:cubicBezTo>
                  <a:cubicBezTo>
                    <a:pt x="1898" y="171"/>
                    <a:pt x="1789" y="1"/>
                    <a:pt x="164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97" name="Google Shape;1397;p29"/>
          <p:cNvGrpSpPr/>
          <p:nvPr/>
        </p:nvGrpSpPr>
        <p:grpSpPr>
          <a:xfrm>
            <a:off x="319707" y="3143540"/>
            <a:ext cx="638983" cy="1054658"/>
            <a:chOff x="319707" y="3143540"/>
            <a:chExt cx="638983" cy="1054658"/>
          </a:xfrm>
        </p:grpSpPr>
        <p:sp>
          <p:nvSpPr>
            <p:cNvPr id="1398" name="Google Shape;1398;p29"/>
            <p:cNvSpPr/>
            <p:nvPr/>
          </p:nvSpPr>
          <p:spPr>
            <a:xfrm>
              <a:off x="319707" y="3143540"/>
              <a:ext cx="638983" cy="1022558"/>
            </a:xfrm>
            <a:custGeom>
              <a:rect b="b" l="l" r="r" t="t"/>
              <a:pathLst>
                <a:path extrusionOk="0" h="30900" w="19309">
                  <a:moveTo>
                    <a:pt x="17081" y="801"/>
                  </a:moveTo>
                  <a:cubicBezTo>
                    <a:pt x="17167" y="5619"/>
                    <a:pt x="17482" y="10437"/>
                    <a:pt x="17736" y="15250"/>
                  </a:cubicBezTo>
                  <a:cubicBezTo>
                    <a:pt x="17998" y="20175"/>
                    <a:pt x="18110" y="25145"/>
                    <a:pt x="18593" y="30054"/>
                  </a:cubicBezTo>
                  <a:cubicBezTo>
                    <a:pt x="17813" y="29155"/>
                    <a:pt x="17026" y="28262"/>
                    <a:pt x="16232" y="27375"/>
                  </a:cubicBezTo>
                  <a:cubicBezTo>
                    <a:pt x="16275" y="27329"/>
                    <a:pt x="16320" y="27283"/>
                    <a:pt x="16367" y="27242"/>
                  </a:cubicBezTo>
                  <a:cubicBezTo>
                    <a:pt x="16508" y="27121"/>
                    <a:pt x="16669" y="27043"/>
                    <a:pt x="16828" y="26949"/>
                  </a:cubicBezTo>
                  <a:cubicBezTo>
                    <a:pt x="17067" y="26811"/>
                    <a:pt x="16920" y="26503"/>
                    <a:pt x="16695" y="26503"/>
                  </a:cubicBezTo>
                  <a:cubicBezTo>
                    <a:pt x="16659" y="26503"/>
                    <a:pt x="16622" y="26511"/>
                    <a:pt x="16583" y="26528"/>
                  </a:cubicBezTo>
                  <a:cubicBezTo>
                    <a:pt x="16346" y="26637"/>
                    <a:pt x="16121" y="26831"/>
                    <a:pt x="15946" y="27055"/>
                  </a:cubicBezTo>
                  <a:cubicBezTo>
                    <a:pt x="15658" y="26732"/>
                    <a:pt x="15370" y="26409"/>
                    <a:pt x="15084" y="26087"/>
                  </a:cubicBezTo>
                  <a:cubicBezTo>
                    <a:pt x="15349" y="25866"/>
                    <a:pt x="15611" y="25640"/>
                    <a:pt x="15856" y="25402"/>
                  </a:cubicBezTo>
                  <a:cubicBezTo>
                    <a:pt x="15993" y="25267"/>
                    <a:pt x="15865" y="25086"/>
                    <a:pt x="15714" y="25086"/>
                  </a:cubicBezTo>
                  <a:cubicBezTo>
                    <a:pt x="15672" y="25086"/>
                    <a:pt x="15628" y="25101"/>
                    <a:pt x="15588" y="25134"/>
                  </a:cubicBezTo>
                  <a:cubicBezTo>
                    <a:pt x="15332" y="25350"/>
                    <a:pt x="15085" y="25583"/>
                    <a:pt x="14843" y="25819"/>
                  </a:cubicBezTo>
                  <a:cubicBezTo>
                    <a:pt x="14512" y="25450"/>
                    <a:pt x="14182" y="25078"/>
                    <a:pt x="13848" y="24709"/>
                  </a:cubicBezTo>
                  <a:cubicBezTo>
                    <a:pt x="14033" y="24499"/>
                    <a:pt x="14217" y="24287"/>
                    <a:pt x="14388" y="24067"/>
                  </a:cubicBezTo>
                  <a:cubicBezTo>
                    <a:pt x="14503" y="23918"/>
                    <a:pt x="14380" y="23721"/>
                    <a:pt x="14239" y="23721"/>
                  </a:cubicBezTo>
                  <a:cubicBezTo>
                    <a:pt x="14195" y="23721"/>
                    <a:pt x="14149" y="23740"/>
                    <a:pt x="14108" y="23787"/>
                  </a:cubicBezTo>
                  <a:cubicBezTo>
                    <a:pt x="13927" y="23992"/>
                    <a:pt x="13759" y="24206"/>
                    <a:pt x="13590" y="24422"/>
                  </a:cubicBezTo>
                  <a:cubicBezTo>
                    <a:pt x="13367" y="24174"/>
                    <a:pt x="13143" y="23921"/>
                    <a:pt x="12918" y="23673"/>
                  </a:cubicBezTo>
                  <a:cubicBezTo>
                    <a:pt x="13180" y="23482"/>
                    <a:pt x="13411" y="23234"/>
                    <a:pt x="13531" y="22943"/>
                  </a:cubicBezTo>
                  <a:cubicBezTo>
                    <a:pt x="13586" y="22808"/>
                    <a:pt x="13469" y="22717"/>
                    <a:pt x="13351" y="22717"/>
                  </a:cubicBezTo>
                  <a:cubicBezTo>
                    <a:pt x="13289" y="22717"/>
                    <a:pt x="13227" y="22742"/>
                    <a:pt x="13189" y="22799"/>
                  </a:cubicBezTo>
                  <a:cubicBezTo>
                    <a:pt x="13082" y="22956"/>
                    <a:pt x="12998" y="23117"/>
                    <a:pt x="12866" y="23257"/>
                  </a:cubicBezTo>
                  <a:cubicBezTo>
                    <a:pt x="12809" y="23315"/>
                    <a:pt x="12750" y="23367"/>
                    <a:pt x="12687" y="23416"/>
                  </a:cubicBezTo>
                  <a:cubicBezTo>
                    <a:pt x="12333" y="23025"/>
                    <a:pt x="11982" y="22633"/>
                    <a:pt x="11628" y="22243"/>
                  </a:cubicBezTo>
                  <a:cubicBezTo>
                    <a:pt x="11797" y="22099"/>
                    <a:pt x="11955" y="21943"/>
                    <a:pt x="12099" y="21773"/>
                  </a:cubicBezTo>
                  <a:cubicBezTo>
                    <a:pt x="12209" y="21641"/>
                    <a:pt x="12097" y="21465"/>
                    <a:pt x="11966" y="21465"/>
                  </a:cubicBezTo>
                  <a:cubicBezTo>
                    <a:pt x="11926" y="21465"/>
                    <a:pt x="11884" y="21481"/>
                    <a:pt x="11846" y="21521"/>
                  </a:cubicBezTo>
                  <a:cubicBezTo>
                    <a:pt x="11696" y="21679"/>
                    <a:pt x="11550" y="21837"/>
                    <a:pt x="11400" y="21992"/>
                  </a:cubicBezTo>
                  <a:cubicBezTo>
                    <a:pt x="11031" y="21586"/>
                    <a:pt x="10664" y="21178"/>
                    <a:pt x="10294" y="20772"/>
                  </a:cubicBezTo>
                  <a:cubicBezTo>
                    <a:pt x="10320" y="20751"/>
                    <a:pt x="10350" y="20734"/>
                    <a:pt x="10374" y="20711"/>
                  </a:cubicBezTo>
                  <a:cubicBezTo>
                    <a:pt x="10541" y="20566"/>
                    <a:pt x="10732" y="20402"/>
                    <a:pt x="10844" y="20209"/>
                  </a:cubicBezTo>
                  <a:cubicBezTo>
                    <a:pt x="10926" y="20069"/>
                    <a:pt x="10810" y="19938"/>
                    <a:pt x="10681" y="19938"/>
                  </a:cubicBezTo>
                  <a:cubicBezTo>
                    <a:pt x="10638" y="19938"/>
                    <a:pt x="10594" y="19952"/>
                    <a:pt x="10555" y="19987"/>
                  </a:cubicBezTo>
                  <a:cubicBezTo>
                    <a:pt x="10405" y="20118"/>
                    <a:pt x="10285" y="20293"/>
                    <a:pt x="10141" y="20435"/>
                  </a:cubicBezTo>
                  <a:cubicBezTo>
                    <a:pt x="10115" y="20462"/>
                    <a:pt x="10083" y="20483"/>
                    <a:pt x="10055" y="20509"/>
                  </a:cubicBezTo>
                  <a:cubicBezTo>
                    <a:pt x="9971" y="20417"/>
                    <a:pt x="9887" y="20324"/>
                    <a:pt x="9803" y="20232"/>
                  </a:cubicBezTo>
                  <a:cubicBezTo>
                    <a:pt x="9518" y="19918"/>
                    <a:pt x="9233" y="19601"/>
                    <a:pt x="8948" y="19287"/>
                  </a:cubicBezTo>
                  <a:cubicBezTo>
                    <a:pt x="9242" y="19010"/>
                    <a:pt x="9541" y="18726"/>
                    <a:pt x="9771" y="18409"/>
                  </a:cubicBezTo>
                  <a:cubicBezTo>
                    <a:pt x="9875" y="18265"/>
                    <a:pt x="9737" y="18131"/>
                    <a:pt x="9596" y="18131"/>
                  </a:cubicBezTo>
                  <a:cubicBezTo>
                    <a:pt x="9551" y="18131"/>
                    <a:pt x="9505" y="18145"/>
                    <a:pt x="9467" y="18176"/>
                  </a:cubicBezTo>
                  <a:cubicBezTo>
                    <a:pt x="9251" y="18353"/>
                    <a:pt x="9075" y="18591"/>
                    <a:pt x="8890" y="18800"/>
                  </a:cubicBezTo>
                  <a:lnTo>
                    <a:pt x="8702" y="19013"/>
                  </a:lnTo>
                  <a:cubicBezTo>
                    <a:pt x="8354" y="18628"/>
                    <a:pt x="8008" y="18247"/>
                    <a:pt x="7660" y="17861"/>
                  </a:cubicBezTo>
                  <a:cubicBezTo>
                    <a:pt x="7852" y="17672"/>
                    <a:pt x="8041" y="17480"/>
                    <a:pt x="8205" y="17273"/>
                  </a:cubicBezTo>
                  <a:cubicBezTo>
                    <a:pt x="8319" y="17128"/>
                    <a:pt x="8208" y="16946"/>
                    <a:pt x="8068" y="16946"/>
                  </a:cubicBezTo>
                  <a:cubicBezTo>
                    <a:pt x="8025" y="16946"/>
                    <a:pt x="7980" y="16963"/>
                    <a:pt x="7937" y="17003"/>
                  </a:cubicBezTo>
                  <a:cubicBezTo>
                    <a:pt x="7749" y="17179"/>
                    <a:pt x="7576" y="17378"/>
                    <a:pt x="7407" y="17579"/>
                  </a:cubicBezTo>
                  <a:cubicBezTo>
                    <a:pt x="7107" y="17245"/>
                    <a:pt x="6805" y="16911"/>
                    <a:pt x="6504" y="16577"/>
                  </a:cubicBezTo>
                  <a:cubicBezTo>
                    <a:pt x="6706" y="16403"/>
                    <a:pt x="6911" y="16227"/>
                    <a:pt x="7081" y="16028"/>
                  </a:cubicBezTo>
                  <a:cubicBezTo>
                    <a:pt x="7209" y="15877"/>
                    <a:pt x="7090" y="15700"/>
                    <a:pt x="6938" y="15700"/>
                  </a:cubicBezTo>
                  <a:cubicBezTo>
                    <a:pt x="6894" y="15700"/>
                    <a:pt x="6847" y="15715"/>
                    <a:pt x="6802" y="15750"/>
                  </a:cubicBezTo>
                  <a:cubicBezTo>
                    <a:pt x="6603" y="15908"/>
                    <a:pt x="6424" y="16103"/>
                    <a:pt x="6248" y="16294"/>
                  </a:cubicBezTo>
                  <a:cubicBezTo>
                    <a:pt x="5980" y="15997"/>
                    <a:pt x="5713" y="15700"/>
                    <a:pt x="5445" y="15406"/>
                  </a:cubicBezTo>
                  <a:cubicBezTo>
                    <a:pt x="5594" y="15299"/>
                    <a:pt x="5735" y="15182"/>
                    <a:pt x="5870" y="15057"/>
                  </a:cubicBezTo>
                  <a:cubicBezTo>
                    <a:pt x="5981" y="14952"/>
                    <a:pt x="5880" y="14769"/>
                    <a:pt x="5752" y="14769"/>
                  </a:cubicBezTo>
                  <a:cubicBezTo>
                    <a:pt x="5725" y="14769"/>
                    <a:pt x="5697" y="14777"/>
                    <a:pt x="5669" y="14796"/>
                  </a:cubicBezTo>
                  <a:cubicBezTo>
                    <a:pt x="5511" y="14908"/>
                    <a:pt x="5361" y="15029"/>
                    <a:pt x="5217" y="15159"/>
                  </a:cubicBezTo>
                  <a:cubicBezTo>
                    <a:pt x="4897" y="14810"/>
                    <a:pt x="4575" y="14459"/>
                    <a:pt x="4251" y="14112"/>
                  </a:cubicBezTo>
                  <a:cubicBezTo>
                    <a:pt x="4445" y="13969"/>
                    <a:pt x="4651" y="13840"/>
                    <a:pt x="4866" y="13730"/>
                  </a:cubicBezTo>
                  <a:cubicBezTo>
                    <a:pt x="5009" y="13655"/>
                    <a:pt x="4936" y="13423"/>
                    <a:pt x="4794" y="13423"/>
                  </a:cubicBezTo>
                  <a:cubicBezTo>
                    <a:pt x="4777" y="13423"/>
                    <a:pt x="4759" y="13426"/>
                    <a:pt x="4741" y="13433"/>
                  </a:cubicBezTo>
                  <a:cubicBezTo>
                    <a:pt x="4482" y="13533"/>
                    <a:pt x="4246" y="13696"/>
                    <a:pt x="4042" y="13889"/>
                  </a:cubicBezTo>
                  <a:cubicBezTo>
                    <a:pt x="3736" y="13565"/>
                    <a:pt x="3431" y="13235"/>
                    <a:pt x="3122" y="12914"/>
                  </a:cubicBezTo>
                  <a:cubicBezTo>
                    <a:pt x="3304" y="12755"/>
                    <a:pt x="3471" y="12578"/>
                    <a:pt x="3620" y="12387"/>
                  </a:cubicBezTo>
                  <a:cubicBezTo>
                    <a:pt x="3708" y="12273"/>
                    <a:pt x="3583" y="12133"/>
                    <a:pt x="3462" y="12133"/>
                  </a:cubicBezTo>
                  <a:cubicBezTo>
                    <a:pt x="3423" y="12133"/>
                    <a:pt x="3384" y="12148"/>
                    <a:pt x="3353" y="12183"/>
                  </a:cubicBezTo>
                  <a:cubicBezTo>
                    <a:pt x="3203" y="12355"/>
                    <a:pt x="3047" y="12514"/>
                    <a:pt x="2886" y="12669"/>
                  </a:cubicBezTo>
                  <a:cubicBezTo>
                    <a:pt x="2551" y="12324"/>
                    <a:pt x="2212" y="11983"/>
                    <a:pt x="1872" y="11643"/>
                  </a:cubicBezTo>
                  <a:cubicBezTo>
                    <a:pt x="2149" y="11419"/>
                    <a:pt x="2457" y="11264"/>
                    <a:pt x="2800" y="11140"/>
                  </a:cubicBezTo>
                  <a:cubicBezTo>
                    <a:pt x="3005" y="11067"/>
                    <a:pt x="2948" y="10775"/>
                    <a:pt x="2756" y="10775"/>
                  </a:cubicBezTo>
                  <a:cubicBezTo>
                    <a:pt x="2739" y="10775"/>
                    <a:pt x="2721" y="10777"/>
                    <a:pt x="2702" y="10782"/>
                  </a:cubicBezTo>
                  <a:cubicBezTo>
                    <a:pt x="2300" y="10888"/>
                    <a:pt x="1937" y="11123"/>
                    <a:pt x="1636" y="11413"/>
                  </a:cubicBezTo>
                  <a:cubicBezTo>
                    <a:pt x="1345" y="11128"/>
                    <a:pt x="1056" y="10842"/>
                    <a:pt x="760" y="10563"/>
                  </a:cubicBezTo>
                  <a:cubicBezTo>
                    <a:pt x="3560" y="9148"/>
                    <a:pt x="6213" y="7391"/>
                    <a:pt x="8895" y="5772"/>
                  </a:cubicBezTo>
                  <a:cubicBezTo>
                    <a:pt x="11624" y="4124"/>
                    <a:pt x="14411" y="2543"/>
                    <a:pt x="17081" y="801"/>
                  </a:cubicBezTo>
                  <a:close/>
                  <a:moveTo>
                    <a:pt x="17348" y="1"/>
                  </a:moveTo>
                  <a:cubicBezTo>
                    <a:pt x="17283" y="1"/>
                    <a:pt x="17218" y="21"/>
                    <a:pt x="17168" y="61"/>
                  </a:cubicBezTo>
                  <a:cubicBezTo>
                    <a:pt x="17134" y="48"/>
                    <a:pt x="17096" y="41"/>
                    <a:pt x="17057" y="41"/>
                  </a:cubicBezTo>
                  <a:cubicBezTo>
                    <a:pt x="17001" y="41"/>
                    <a:pt x="16942" y="56"/>
                    <a:pt x="16880" y="90"/>
                  </a:cubicBezTo>
                  <a:cubicBezTo>
                    <a:pt x="14039" y="1664"/>
                    <a:pt x="11290" y="3433"/>
                    <a:pt x="8510" y="5113"/>
                  </a:cubicBezTo>
                  <a:cubicBezTo>
                    <a:pt x="5733" y="6787"/>
                    <a:pt x="2843" y="8367"/>
                    <a:pt x="215" y="10267"/>
                  </a:cubicBezTo>
                  <a:cubicBezTo>
                    <a:pt x="1" y="10423"/>
                    <a:pt x="109" y="10710"/>
                    <a:pt x="318" y="10734"/>
                  </a:cubicBezTo>
                  <a:cubicBezTo>
                    <a:pt x="995" y="11571"/>
                    <a:pt x="1693" y="12392"/>
                    <a:pt x="2404" y="13202"/>
                  </a:cubicBezTo>
                  <a:cubicBezTo>
                    <a:pt x="2416" y="13237"/>
                    <a:pt x="2442" y="13266"/>
                    <a:pt x="2474" y="13284"/>
                  </a:cubicBezTo>
                  <a:cubicBezTo>
                    <a:pt x="3208" y="14119"/>
                    <a:pt x="3957" y="14940"/>
                    <a:pt x="4709" y="15760"/>
                  </a:cubicBezTo>
                  <a:cubicBezTo>
                    <a:pt x="4721" y="15783"/>
                    <a:pt x="4739" y="15802"/>
                    <a:pt x="4761" y="15816"/>
                  </a:cubicBezTo>
                  <a:cubicBezTo>
                    <a:pt x="6274" y="17460"/>
                    <a:pt x="7807" y="19086"/>
                    <a:pt x="9297" y="20739"/>
                  </a:cubicBezTo>
                  <a:cubicBezTo>
                    <a:pt x="9824" y="21322"/>
                    <a:pt x="10346" y="21910"/>
                    <a:pt x="10870" y="22495"/>
                  </a:cubicBezTo>
                  <a:cubicBezTo>
                    <a:pt x="10791" y="22581"/>
                    <a:pt x="10878" y="22726"/>
                    <a:pt x="10980" y="22726"/>
                  </a:cubicBezTo>
                  <a:cubicBezTo>
                    <a:pt x="11002" y="22726"/>
                    <a:pt x="11026" y="22719"/>
                    <a:pt x="11048" y="22702"/>
                  </a:cubicBezTo>
                  <a:lnTo>
                    <a:pt x="11053" y="22699"/>
                  </a:lnTo>
                  <a:cubicBezTo>
                    <a:pt x="13466" y="25395"/>
                    <a:pt x="15868" y="28101"/>
                    <a:pt x="18292" y="30786"/>
                  </a:cubicBezTo>
                  <a:cubicBezTo>
                    <a:pt x="18365" y="30866"/>
                    <a:pt x="18447" y="30900"/>
                    <a:pt x="18527" y="30900"/>
                  </a:cubicBezTo>
                  <a:cubicBezTo>
                    <a:pt x="18708" y="30900"/>
                    <a:pt x="18875" y="30727"/>
                    <a:pt x="18882" y="30533"/>
                  </a:cubicBezTo>
                  <a:cubicBezTo>
                    <a:pt x="18916" y="30542"/>
                    <a:pt x="18950" y="30547"/>
                    <a:pt x="18984" y="30547"/>
                  </a:cubicBezTo>
                  <a:cubicBezTo>
                    <a:pt x="19151" y="30547"/>
                    <a:pt x="19308" y="30440"/>
                    <a:pt x="19303" y="30215"/>
                  </a:cubicBezTo>
                  <a:cubicBezTo>
                    <a:pt x="19216" y="25229"/>
                    <a:pt x="18764" y="20230"/>
                    <a:pt x="18498" y="15250"/>
                  </a:cubicBezTo>
                  <a:cubicBezTo>
                    <a:pt x="18231" y="10261"/>
                    <a:pt x="18060" y="5260"/>
                    <a:pt x="17655" y="281"/>
                  </a:cubicBezTo>
                  <a:cubicBezTo>
                    <a:pt x="17639" y="95"/>
                    <a:pt x="17491" y="1"/>
                    <a:pt x="173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9" name="Google Shape;1399;p29"/>
            <p:cNvSpPr/>
            <p:nvPr/>
          </p:nvSpPr>
          <p:spPr>
            <a:xfrm>
              <a:off x="535602" y="3355431"/>
              <a:ext cx="302896" cy="469417"/>
            </a:xfrm>
            <a:custGeom>
              <a:rect b="b" l="l" r="r" t="t"/>
              <a:pathLst>
                <a:path extrusionOk="0" h="14185" w="9153">
                  <a:moveTo>
                    <a:pt x="6932" y="757"/>
                  </a:moveTo>
                  <a:lnTo>
                    <a:pt x="6932" y="757"/>
                  </a:lnTo>
                  <a:cubicBezTo>
                    <a:pt x="6641" y="4880"/>
                    <a:pt x="8094" y="8903"/>
                    <a:pt x="7884" y="13043"/>
                  </a:cubicBezTo>
                  <a:cubicBezTo>
                    <a:pt x="6011" y="9893"/>
                    <a:pt x="3473" y="6776"/>
                    <a:pt x="588" y="4547"/>
                  </a:cubicBezTo>
                  <a:lnTo>
                    <a:pt x="588" y="4547"/>
                  </a:lnTo>
                  <a:cubicBezTo>
                    <a:pt x="607" y="4555"/>
                    <a:pt x="626" y="4559"/>
                    <a:pt x="646" y="4559"/>
                  </a:cubicBezTo>
                  <a:cubicBezTo>
                    <a:pt x="661" y="4559"/>
                    <a:pt x="675" y="4557"/>
                    <a:pt x="689" y="4553"/>
                  </a:cubicBezTo>
                  <a:cubicBezTo>
                    <a:pt x="1815" y="4273"/>
                    <a:pt x="2819" y="3409"/>
                    <a:pt x="3790" y="2788"/>
                  </a:cubicBezTo>
                  <a:cubicBezTo>
                    <a:pt x="4839" y="2114"/>
                    <a:pt x="5901" y="1457"/>
                    <a:pt x="6932" y="757"/>
                  </a:cubicBezTo>
                  <a:close/>
                  <a:moveTo>
                    <a:pt x="7016" y="1"/>
                  </a:moveTo>
                  <a:cubicBezTo>
                    <a:pt x="6967" y="1"/>
                    <a:pt x="6914" y="15"/>
                    <a:pt x="6860" y="48"/>
                  </a:cubicBezTo>
                  <a:cubicBezTo>
                    <a:pt x="5705" y="737"/>
                    <a:pt x="4585" y="1486"/>
                    <a:pt x="3453" y="2213"/>
                  </a:cubicBezTo>
                  <a:cubicBezTo>
                    <a:pt x="2481" y="2838"/>
                    <a:pt x="1269" y="3394"/>
                    <a:pt x="542" y="4302"/>
                  </a:cubicBezTo>
                  <a:cubicBezTo>
                    <a:pt x="488" y="4370"/>
                    <a:pt x="497" y="4461"/>
                    <a:pt x="546" y="4514"/>
                  </a:cubicBezTo>
                  <a:lnTo>
                    <a:pt x="546" y="4514"/>
                  </a:lnTo>
                  <a:cubicBezTo>
                    <a:pt x="482" y="4465"/>
                    <a:pt x="418" y="4414"/>
                    <a:pt x="353" y="4365"/>
                  </a:cubicBezTo>
                  <a:cubicBezTo>
                    <a:pt x="319" y="4339"/>
                    <a:pt x="284" y="4328"/>
                    <a:pt x="251" y="4328"/>
                  </a:cubicBezTo>
                  <a:cubicBezTo>
                    <a:pt x="107" y="4328"/>
                    <a:pt x="1" y="4544"/>
                    <a:pt x="115" y="4673"/>
                  </a:cubicBezTo>
                  <a:cubicBezTo>
                    <a:pt x="2838" y="7712"/>
                    <a:pt x="5399" y="10637"/>
                    <a:pt x="7687" y="14031"/>
                  </a:cubicBezTo>
                  <a:cubicBezTo>
                    <a:pt x="7759" y="14139"/>
                    <a:pt x="7861" y="14184"/>
                    <a:pt x="7960" y="14184"/>
                  </a:cubicBezTo>
                  <a:cubicBezTo>
                    <a:pt x="8076" y="14184"/>
                    <a:pt x="8190" y="14123"/>
                    <a:pt x="8253" y="14028"/>
                  </a:cubicBezTo>
                  <a:cubicBezTo>
                    <a:pt x="8362" y="14006"/>
                    <a:pt x="8456" y="13936"/>
                    <a:pt x="8475" y="13806"/>
                  </a:cubicBezTo>
                  <a:cubicBezTo>
                    <a:pt x="9152" y="9289"/>
                    <a:pt x="7515" y="4753"/>
                    <a:pt x="7397" y="239"/>
                  </a:cubicBezTo>
                  <a:cubicBezTo>
                    <a:pt x="7395" y="100"/>
                    <a:pt x="7298" y="36"/>
                    <a:pt x="7197" y="36"/>
                  </a:cubicBezTo>
                  <a:cubicBezTo>
                    <a:pt x="7183" y="36"/>
                    <a:pt x="7169" y="37"/>
                    <a:pt x="7155" y="40"/>
                  </a:cubicBezTo>
                  <a:cubicBezTo>
                    <a:pt x="7114" y="16"/>
                    <a:pt x="7067" y="1"/>
                    <a:pt x="70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0" name="Google Shape;1400;p29"/>
            <p:cNvSpPr/>
            <p:nvPr/>
          </p:nvSpPr>
          <p:spPr>
            <a:xfrm>
              <a:off x="692262" y="4059275"/>
              <a:ext cx="96332" cy="96630"/>
            </a:xfrm>
            <a:custGeom>
              <a:rect b="b" l="l" r="r" t="t"/>
              <a:pathLst>
                <a:path extrusionOk="0" h="2920" w="2911">
                  <a:moveTo>
                    <a:pt x="96" y="1"/>
                  </a:moveTo>
                  <a:cubicBezTo>
                    <a:pt x="44" y="1"/>
                    <a:pt x="0" y="67"/>
                    <a:pt x="44" y="115"/>
                  </a:cubicBezTo>
                  <a:cubicBezTo>
                    <a:pt x="884" y="1037"/>
                    <a:pt x="1714" y="1973"/>
                    <a:pt x="2576" y="2872"/>
                  </a:cubicBezTo>
                  <a:cubicBezTo>
                    <a:pt x="2609" y="2906"/>
                    <a:pt x="2646" y="2920"/>
                    <a:pt x="2682" y="2920"/>
                  </a:cubicBezTo>
                  <a:cubicBezTo>
                    <a:pt x="2803" y="2920"/>
                    <a:pt x="2911" y="2760"/>
                    <a:pt x="2801" y="2648"/>
                  </a:cubicBezTo>
                  <a:cubicBezTo>
                    <a:pt x="1934" y="1754"/>
                    <a:pt x="1031" y="892"/>
                    <a:pt x="141" y="20"/>
                  </a:cubicBezTo>
                  <a:cubicBezTo>
                    <a:pt x="126" y="7"/>
                    <a:pt x="111" y="1"/>
                    <a:pt x="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1" name="Google Shape;1401;p29"/>
            <p:cNvSpPr/>
            <p:nvPr/>
          </p:nvSpPr>
          <p:spPr>
            <a:xfrm>
              <a:off x="692560" y="4142106"/>
              <a:ext cx="89482" cy="56092"/>
            </a:xfrm>
            <a:custGeom>
              <a:rect b="b" l="l" r="r" t="t"/>
              <a:pathLst>
                <a:path extrusionOk="0" h="1695" w="2704">
                  <a:moveTo>
                    <a:pt x="152" y="0"/>
                  </a:moveTo>
                  <a:cubicBezTo>
                    <a:pt x="57" y="0"/>
                    <a:pt x="1" y="136"/>
                    <a:pt x="98" y="205"/>
                  </a:cubicBezTo>
                  <a:cubicBezTo>
                    <a:pt x="827" y="715"/>
                    <a:pt x="1591" y="1191"/>
                    <a:pt x="2346" y="1666"/>
                  </a:cubicBezTo>
                  <a:cubicBezTo>
                    <a:pt x="2378" y="1686"/>
                    <a:pt x="2409" y="1695"/>
                    <a:pt x="2439" y="1695"/>
                  </a:cubicBezTo>
                  <a:cubicBezTo>
                    <a:pt x="2597" y="1695"/>
                    <a:pt x="2703" y="1449"/>
                    <a:pt x="2532" y="1348"/>
                  </a:cubicBezTo>
                  <a:cubicBezTo>
                    <a:pt x="1767" y="894"/>
                    <a:pt x="994" y="432"/>
                    <a:pt x="208" y="15"/>
                  </a:cubicBezTo>
                  <a:cubicBezTo>
                    <a:pt x="189" y="5"/>
                    <a:pt x="170" y="0"/>
                    <a:pt x="15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02" name="Google Shape;1402;p29"/>
          <p:cNvGrpSpPr/>
          <p:nvPr/>
        </p:nvGrpSpPr>
        <p:grpSpPr>
          <a:xfrm>
            <a:off x="1344284" y="3702273"/>
            <a:ext cx="388340" cy="497513"/>
            <a:chOff x="1344284" y="3702273"/>
            <a:chExt cx="388340" cy="497513"/>
          </a:xfrm>
        </p:grpSpPr>
        <p:sp>
          <p:nvSpPr>
            <p:cNvPr id="1403" name="Google Shape;1403;p29"/>
            <p:cNvSpPr/>
            <p:nvPr/>
          </p:nvSpPr>
          <p:spPr>
            <a:xfrm>
              <a:off x="1344284" y="3702273"/>
              <a:ext cx="388340" cy="424411"/>
            </a:xfrm>
            <a:custGeom>
              <a:rect b="b" l="l" r="r" t="t"/>
              <a:pathLst>
                <a:path extrusionOk="0" h="12825" w="11735">
                  <a:moveTo>
                    <a:pt x="6265" y="646"/>
                  </a:moveTo>
                  <a:lnTo>
                    <a:pt x="6265" y="646"/>
                  </a:lnTo>
                  <a:cubicBezTo>
                    <a:pt x="6997" y="1145"/>
                    <a:pt x="8079" y="1255"/>
                    <a:pt x="8938" y="1255"/>
                  </a:cubicBezTo>
                  <a:cubicBezTo>
                    <a:pt x="8987" y="1255"/>
                    <a:pt x="9034" y="1255"/>
                    <a:pt x="9081" y="1254"/>
                  </a:cubicBezTo>
                  <a:cubicBezTo>
                    <a:pt x="9625" y="1245"/>
                    <a:pt x="10362" y="1245"/>
                    <a:pt x="10834" y="928"/>
                  </a:cubicBezTo>
                  <a:lnTo>
                    <a:pt x="10834" y="928"/>
                  </a:lnTo>
                  <a:cubicBezTo>
                    <a:pt x="10726" y="1991"/>
                    <a:pt x="10794" y="3126"/>
                    <a:pt x="10987" y="4158"/>
                  </a:cubicBezTo>
                  <a:cubicBezTo>
                    <a:pt x="10075" y="4333"/>
                    <a:pt x="9240" y="4434"/>
                    <a:pt x="8391" y="4434"/>
                  </a:cubicBezTo>
                  <a:cubicBezTo>
                    <a:pt x="7802" y="4434"/>
                    <a:pt x="7207" y="4385"/>
                    <a:pt x="6574" y="4279"/>
                  </a:cubicBezTo>
                  <a:cubicBezTo>
                    <a:pt x="6570" y="3032"/>
                    <a:pt x="6478" y="1805"/>
                    <a:pt x="6265" y="646"/>
                  </a:cubicBezTo>
                  <a:close/>
                  <a:moveTo>
                    <a:pt x="3259" y="8331"/>
                  </a:moveTo>
                  <a:cubicBezTo>
                    <a:pt x="3552" y="8331"/>
                    <a:pt x="3834" y="8376"/>
                    <a:pt x="4078" y="8471"/>
                  </a:cubicBezTo>
                  <a:cubicBezTo>
                    <a:pt x="4791" y="8748"/>
                    <a:pt x="4891" y="9519"/>
                    <a:pt x="5279" y="10096"/>
                  </a:cubicBezTo>
                  <a:cubicBezTo>
                    <a:pt x="5228" y="10531"/>
                    <a:pt x="5179" y="10966"/>
                    <a:pt x="5130" y="11402"/>
                  </a:cubicBezTo>
                  <a:cubicBezTo>
                    <a:pt x="5130" y="11404"/>
                    <a:pt x="5128" y="11405"/>
                    <a:pt x="5127" y="11407"/>
                  </a:cubicBezTo>
                  <a:cubicBezTo>
                    <a:pt x="4771" y="11966"/>
                    <a:pt x="4202" y="12197"/>
                    <a:pt x="3596" y="12197"/>
                  </a:cubicBezTo>
                  <a:cubicBezTo>
                    <a:pt x="1936" y="12197"/>
                    <a:pt x="1" y="10465"/>
                    <a:pt x="1407" y="9016"/>
                  </a:cubicBezTo>
                  <a:cubicBezTo>
                    <a:pt x="1831" y="8579"/>
                    <a:pt x="2573" y="8331"/>
                    <a:pt x="3259" y="8331"/>
                  </a:cubicBezTo>
                  <a:close/>
                  <a:moveTo>
                    <a:pt x="10884" y="0"/>
                  </a:moveTo>
                  <a:cubicBezTo>
                    <a:pt x="10805" y="0"/>
                    <a:pt x="10728" y="30"/>
                    <a:pt x="10668" y="99"/>
                  </a:cubicBezTo>
                  <a:cubicBezTo>
                    <a:pt x="10329" y="494"/>
                    <a:pt x="9664" y="581"/>
                    <a:pt x="9050" y="581"/>
                  </a:cubicBezTo>
                  <a:cubicBezTo>
                    <a:pt x="8765" y="581"/>
                    <a:pt x="8491" y="562"/>
                    <a:pt x="8265" y="546"/>
                  </a:cubicBezTo>
                  <a:cubicBezTo>
                    <a:pt x="7524" y="496"/>
                    <a:pt x="6808" y="205"/>
                    <a:pt x="6075" y="205"/>
                  </a:cubicBezTo>
                  <a:cubicBezTo>
                    <a:pt x="6067" y="205"/>
                    <a:pt x="6060" y="205"/>
                    <a:pt x="6052" y="205"/>
                  </a:cubicBezTo>
                  <a:cubicBezTo>
                    <a:pt x="5960" y="205"/>
                    <a:pt x="5913" y="308"/>
                    <a:pt x="5955" y="381"/>
                  </a:cubicBezTo>
                  <a:cubicBezTo>
                    <a:pt x="5885" y="415"/>
                    <a:pt x="5838" y="484"/>
                    <a:pt x="5828" y="560"/>
                  </a:cubicBezTo>
                  <a:cubicBezTo>
                    <a:pt x="5638" y="2415"/>
                    <a:pt x="5763" y="4302"/>
                    <a:pt x="5658" y="6164"/>
                  </a:cubicBezTo>
                  <a:cubicBezTo>
                    <a:pt x="5606" y="7083"/>
                    <a:pt x="5516" y="7996"/>
                    <a:pt x="5415" y="8909"/>
                  </a:cubicBezTo>
                  <a:cubicBezTo>
                    <a:pt x="5294" y="8623"/>
                    <a:pt x="5147" y="8353"/>
                    <a:pt x="4905" y="8145"/>
                  </a:cubicBezTo>
                  <a:cubicBezTo>
                    <a:pt x="4469" y="7769"/>
                    <a:pt x="3857" y="7654"/>
                    <a:pt x="3293" y="7654"/>
                  </a:cubicBezTo>
                  <a:cubicBezTo>
                    <a:pt x="3253" y="7654"/>
                    <a:pt x="3213" y="7655"/>
                    <a:pt x="3173" y="7656"/>
                  </a:cubicBezTo>
                  <a:cubicBezTo>
                    <a:pt x="1886" y="7693"/>
                    <a:pt x="475" y="8316"/>
                    <a:pt x="276" y="9724"/>
                  </a:cubicBezTo>
                  <a:cubicBezTo>
                    <a:pt x="77" y="11122"/>
                    <a:pt x="1111" y="12298"/>
                    <a:pt x="2395" y="12677"/>
                  </a:cubicBezTo>
                  <a:cubicBezTo>
                    <a:pt x="2711" y="12769"/>
                    <a:pt x="3072" y="12824"/>
                    <a:pt x="3435" y="12824"/>
                  </a:cubicBezTo>
                  <a:cubicBezTo>
                    <a:pt x="4162" y="12824"/>
                    <a:pt x="4896" y="12605"/>
                    <a:pt x="5294" y="12035"/>
                  </a:cubicBezTo>
                  <a:cubicBezTo>
                    <a:pt x="5340" y="12052"/>
                    <a:pt x="5389" y="12061"/>
                    <a:pt x="5438" y="12061"/>
                  </a:cubicBezTo>
                  <a:cubicBezTo>
                    <a:pt x="5580" y="12061"/>
                    <a:pt x="5717" y="11988"/>
                    <a:pt x="5750" y="11825"/>
                  </a:cubicBezTo>
                  <a:cubicBezTo>
                    <a:pt x="6193" y="9633"/>
                    <a:pt x="6539" y="7180"/>
                    <a:pt x="6574" y="4783"/>
                  </a:cubicBezTo>
                  <a:cubicBezTo>
                    <a:pt x="7334" y="5024"/>
                    <a:pt x="8165" y="5154"/>
                    <a:pt x="8990" y="5154"/>
                  </a:cubicBezTo>
                  <a:cubicBezTo>
                    <a:pt x="9861" y="5154"/>
                    <a:pt x="10725" y="5009"/>
                    <a:pt x="11492" y="4694"/>
                  </a:cubicBezTo>
                  <a:cubicBezTo>
                    <a:pt x="11678" y="4617"/>
                    <a:pt x="11734" y="4443"/>
                    <a:pt x="11694" y="4300"/>
                  </a:cubicBezTo>
                  <a:cubicBezTo>
                    <a:pt x="11694" y="4297"/>
                    <a:pt x="11696" y="4296"/>
                    <a:pt x="11696" y="4293"/>
                  </a:cubicBezTo>
                  <a:cubicBezTo>
                    <a:pt x="11639" y="2969"/>
                    <a:pt x="11544" y="1574"/>
                    <a:pt x="11342" y="265"/>
                  </a:cubicBezTo>
                  <a:cubicBezTo>
                    <a:pt x="11327" y="165"/>
                    <a:pt x="11238" y="115"/>
                    <a:pt x="11146" y="112"/>
                  </a:cubicBezTo>
                  <a:cubicBezTo>
                    <a:pt x="11076" y="44"/>
                    <a:pt x="10979" y="0"/>
                    <a:pt x="108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4" name="Google Shape;1404;p29"/>
            <p:cNvSpPr/>
            <p:nvPr/>
          </p:nvSpPr>
          <p:spPr>
            <a:xfrm>
              <a:off x="1494921" y="4110304"/>
              <a:ext cx="98450" cy="66549"/>
            </a:xfrm>
            <a:custGeom>
              <a:rect b="b" l="l" r="r" t="t"/>
              <a:pathLst>
                <a:path extrusionOk="0" h="2011" w="2975">
                  <a:moveTo>
                    <a:pt x="2740" y="1"/>
                  </a:moveTo>
                  <a:cubicBezTo>
                    <a:pt x="2683" y="1"/>
                    <a:pt x="2629" y="27"/>
                    <a:pt x="2601" y="91"/>
                  </a:cubicBezTo>
                  <a:cubicBezTo>
                    <a:pt x="2171" y="1101"/>
                    <a:pt x="1336" y="1789"/>
                    <a:pt x="213" y="1789"/>
                  </a:cubicBezTo>
                  <a:cubicBezTo>
                    <a:pt x="189" y="1789"/>
                    <a:pt x="165" y="1789"/>
                    <a:pt x="140" y="1788"/>
                  </a:cubicBezTo>
                  <a:cubicBezTo>
                    <a:pt x="138" y="1788"/>
                    <a:pt x="137" y="1788"/>
                    <a:pt x="135" y="1788"/>
                  </a:cubicBezTo>
                  <a:cubicBezTo>
                    <a:pt x="1" y="1788"/>
                    <a:pt x="4" y="1993"/>
                    <a:pt x="140" y="2004"/>
                  </a:cubicBezTo>
                  <a:cubicBezTo>
                    <a:pt x="201" y="2008"/>
                    <a:pt x="262" y="2010"/>
                    <a:pt x="323" y="2010"/>
                  </a:cubicBezTo>
                  <a:cubicBezTo>
                    <a:pt x="1440" y="2010"/>
                    <a:pt x="2568" y="1315"/>
                    <a:pt x="2932" y="230"/>
                  </a:cubicBezTo>
                  <a:cubicBezTo>
                    <a:pt x="2975" y="103"/>
                    <a:pt x="2852" y="1"/>
                    <a:pt x="27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5" name="Google Shape;1405;p29"/>
            <p:cNvSpPr/>
            <p:nvPr/>
          </p:nvSpPr>
          <p:spPr>
            <a:xfrm>
              <a:off x="1556539" y="4135587"/>
              <a:ext cx="72936" cy="64199"/>
            </a:xfrm>
            <a:custGeom>
              <a:rect b="b" l="l" r="r" t="t"/>
              <a:pathLst>
                <a:path extrusionOk="0" h="1940" w="2204">
                  <a:moveTo>
                    <a:pt x="1968" y="0"/>
                  </a:moveTo>
                  <a:cubicBezTo>
                    <a:pt x="1911" y="0"/>
                    <a:pt x="1856" y="28"/>
                    <a:pt x="1827" y="93"/>
                  </a:cubicBezTo>
                  <a:cubicBezTo>
                    <a:pt x="1477" y="854"/>
                    <a:pt x="992" y="1425"/>
                    <a:pt x="159" y="1667"/>
                  </a:cubicBezTo>
                  <a:cubicBezTo>
                    <a:pt x="0" y="1714"/>
                    <a:pt x="50" y="1940"/>
                    <a:pt x="195" y="1940"/>
                  </a:cubicBezTo>
                  <a:cubicBezTo>
                    <a:pt x="207" y="1940"/>
                    <a:pt x="219" y="1938"/>
                    <a:pt x="232" y="1935"/>
                  </a:cubicBezTo>
                  <a:cubicBezTo>
                    <a:pt x="1073" y="1725"/>
                    <a:pt x="1899" y="1085"/>
                    <a:pt x="2164" y="235"/>
                  </a:cubicBezTo>
                  <a:cubicBezTo>
                    <a:pt x="2203" y="105"/>
                    <a:pt x="2081" y="0"/>
                    <a:pt x="19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06" name="Google Shape;1406;p29"/>
          <p:cNvGrpSpPr/>
          <p:nvPr/>
        </p:nvGrpSpPr>
        <p:grpSpPr>
          <a:xfrm>
            <a:off x="4368" y="4500332"/>
            <a:ext cx="1550979" cy="1347924"/>
            <a:chOff x="4368" y="4500332"/>
            <a:chExt cx="1550979" cy="1347924"/>
          </a:xfrm>
        </p:grpSpPr>
        <p:grpSp>
          <p:nvGrpSpPr>
            <p:cNvPr id="1407" name="Google Shape;1407;p29"/>
            <p:cNvGrpSpPr/>
            <p:nvPr/>
          </p:nvGrpSpPr>
          <p:grpSpPr>
            <a:xfrm>
              <a:off x="4368" y="4500332"/>
              <a:ext cx="1507264" cy="1347924"/>
              <a:chOff x="4368" y="4500332"/>
              <a:chExt cx="1507264" cy="1347924"/>
            </a:xfrm>
          </p:grpSpPr>
          <p:sp>
            <p:nvSpPr>
              <p:cNvPr id="1408" name="Google Shape;1408;p29"/>
              <p:cNvSpPr/>
              <p:nvPr/>
            </p:nvSpPr>
            <p:spPr>
              <a:xfrm>
                <a:off x="4368" y="4500332"/>
                <a:ext cx="1507264" cy="1347924"/>
              </a:xfrm>
              <a:custGeom>
                <a:rect b="b" l="l" r="r" t="t"/>
                <a:pathLst>
                  <a:path extrusionOk="0" h="40732" w="45547">
                    <a:moveTo>
                      <a:pt x="31515" y="965"/>
                    </a:moveTo>
                    <a:cubicBezTo>
                      <a:pt x="31734" y="965"/>
                      <a:pt x="31957" y="998"/>
                      <a:pt x="32179" y="1063"/>
                    </a:cubicBezTo>
                    <a:cubicBezTo>
                      <a:pt x="32185" y="1107"/>
                      <a:pt x="32199" y="1152"/>
                      <a:pt x="32222" y="1192"/>
                    </a:cubicBezTo>
                    <a:cubicBezTo>
                      <a:pt x="35043" y="6335"/>
                      <a:pt x="37777" y="12031"/>
                      <a:pt x="41673" y="16480"/>
                    </a:cubicBezTo>
                    <a:cubicBezTo>
                      <a:pt x="38633" y="16685"/>
                      <a:pt x="35775" y="17685"/>
                      <a:pt x="33101" y="19137"/>
                    </a:cubicBezTo>
                    <a:cubicBezTo>
                      <a:pt x="31463" y="20027"/>
                      <a:pt x="29739" y="21023"/>
                      <a:pt x="28469" y="22406"/>
                    </a:cubicBezTo>
                    <a:cubicBezTo>
                      <a:pt x="30868" y="18808"/>
                      <a:pt x="34672" y="16687"/>
                      <a:pt x="39172" y="16342"/>
                    </a:cubicBezTo>
                    <a:cubicBezTo>
                      <a:pt x="39379" y="16325"/>
                      <a:pt x="39474" y="16141"/>
                      <a:pt x="39465" y="15962"/>
                    </a:cubicBezTo>
                    <a:cubicBezTo>
                      <a:pt x="39593" y="15840"/>
                      <a:pt x="39639" y="15610"/>
                      <a:pt x="39466" y="15457"/>
                    </a:cubicBezTo>
                    <a:cubicBezTo>
                      <a:pt x="35193" y="11657"/>
                      <a:pt x="33190" y="6237"/>
                      <a:pt x="30001" y="1622"/>
                    </a:cubicBezTo>
                    <a:cubicBezTo>
                      <a:pt x="30419" y="1181"/>
                      <a:pt x="30954" y="965"/>
                      <a:pt x="31515" y="965"/>
                    </a:cubicBezTo>
                    <a:close/>
                    <a:moveTo>
                      <a:pt x="28349" y="776"/>
                    </a:moveTo>
                    <a:cubicBezTo>
                      <a:pt x="28391" y="776"/>
                      <a:pt x="28433" y="776"/>
                      <a:pt x="28475" y="777"/>
                    </a:cubicBezTo>
                    <a:cubicBezTo>
                      <a:pt x="28489" y="821"/>
                      <a:pt x="28512" y="864"/>
                      <a:pt x="28541" y="902"/>
                    </a:cubicBezTo>
                    <a:cubicBezTo>
                      <a:pt x="32183" y="5619"/>
                      <a:pt x="34167" y="11629"/>
                      <a:pt x="38705" y="15633"/>
                    </a:cubicBezTo>
                    <a:cubicBezTo>
                      <a:pt x="33572" y="15768"/>
                      <a:pt x="28659" y="19324"/>
                      <a:pt x="26820" y="24089"/>
                    </a:cubicBezTo>
                    <a:cubicBezTo>
                      <a:pt x="23394" y="19191"/>
                      <a:pt x="19424" y="14552"/>
                      <a:pt x="15282" y="10249"/>
                    </a:cubicBezTo>
                    <a:cubicBezTo>
                      <a:pt x="16468" y="7534"/>
                      <a:pt x="17857" y="5070"/>
                      <a:pt x="20323" y="3298"/>
                    </a:cubicBezTo>
                    <a:cubicBezTo>
                      <a:pt x="22678" y="1605"/>
                      <a:pt x="25466" y="776"/>
                      <a:pt x="28349" y="776"/>
                    </a:cubicBezTo>
                    <a:close/>
                    <a:moveTo>
                      <a:pt x="12428" y="10408"/>
                    </a:moveTo>
                    <a:cubicBezTo>
                      <a:pt x="13219" y="10408"/>
                      <a:pt x="14002" y="10521"/>
                      <a:pt x="14754" y="10784"/>
                    </a:cubicBezTo>
                    <a:cubicBezTo>
                      <a:pt x="14765" y="10789"/>
                      <a:pt x="14775" y="10786"/>
                      <a:pt x="14788" y="10789"/>
                    </a:cubicBezTo>
                    <a:cubicBezTo>
                      <a:pt x="18852" y="15242"/>
                      <a:pt x="22638" y="19857"/>
                      <a:pt x="26406" y="24562"/>
                    </a:cubicBezTo>
                    <a:cubicBezTo>
                      <a:pt x="26343" y="24576"/>
                      <a:pt x="26282" y="24591"/>
                      <a:pt x="26219" y="24605"/>
                    </a:cubicBezTo>
                    <a:cubicBezTo>
                      <a:pt x="26184" y="24591"/>
                      <a:pt x="26145" y="24583"/>
                      <a:pt x="26103" y="24583"/>
                    </a:cubicBezTo>
                    <a:cubicBezTo>
                      <a:pt x="26050" y="24583"/>
                      <a:pt x="25994" y="24596"/>
                      <a:pt x="25934" y="24625"/>
                    </a:cubicBezTo>
                    <a:cubicBezTo>
                      <a:pt x="25869" y="24657"/>
                      <a:pt x="25803" y="24694"/>
                      <a:pt x="25737" y="24728"/>
                    </a:cubicBezTo>
                    <a:cubicBezTo>
                      <a:pt x="21350" y="25876"/>
                      <a:pt x="16177" y="28748"/>
                      <a:pt x="13976" y="32748"/>
                    </a:cubicBezTo>
                    <a:cubicBezTo>
                      <a:pt x="10130" y="27440"/>
                      <a:pt x="5574" y="22481"/>
                      <a:pt x="1244" y="17563"/>
                    </a:cubicBezTo>
                    <a:cubicBezTo>
                      <a:pt x="2343" y="14904"/>
                      <a:pt x="4198" y="13049"/>
                      <a:pt x="6828" y="11850"/>
                    </a:cubicBezTo>
                    <a:cubicBezTo>
                      <a:pt x="8529" y="11074"/>
                      <a:pt x="10503" y="10408"/>
                      <a:pt x="12428" y="10408"/>
                    </a:cubicBezTo>
                    <a:close/>
                    <a:moveTo>
                      <a:pt x="2611" y="20372"/>
                    </a:moveTo>
                    <a:cubicBezTo>
                      <a:pt x="6212" y="24677"/>
                      <a:pt x="9755" y="29093"/>
                      <a:pt x="13588" y="33164"/>
                    </a:cubicBezTo>
                    <a:cubicBezTo>
                      <a:pt x="13652" y="33232"/>
                      <a:pt x="13727" y="33260"/>
                      <a:pt x="13798" y="33260"/>
                    </a:cubicBezTo>
                    <a:cubicBezTo>
                      <a:pt x="13866" y="33260"/>
                      <a:pt x="13931" y="33234"/>
                      <a:pt x="13982" y="33191"/>
                    </a:cubicBezTo>
                    <a:cubicBezTo>
                      <a:pt x="14017" y="33209"/>
                      <a:pt x="14054" y="33219"/>
                      <a:pt x="14091" y="33219"/>
                    </a:cubicBezTo>
                    <a:cubicBezTo>
                      <a:pt x="14135" y="33219"/>
                      <a:pt x="14178" y="33205"/>
                      <a:pt x="14213" y="33173"/>
                    </a:cubicBezTo>
                    <a:cubicBezTo>
                      <a:pt x="15982" y="31588"/>
                      <a:pt x="17411" y="29805"/>
                      <a:pt x="19405" y="28454"/>
                    </a:cubicBezTo>
                    <a:cubicBezTo>
                      <a:pt x="20310" y="27846"/>
                      <a:pt x="21262" y="27310"/>
                      <a:pt x="22251" y="26850"/>
                    </a:cubicBezTo>
                    <a:lnTo>
                      <a:pt x="22251" y="26850"/>
                    </a:lnTo>
                    <a:cubicBezTo>
                      <a:pt x="18920" y="29286"/>
                      <a:pt x="16125" y="32614"/>
                      <a:pt x="14723" y="36427"/>
                    </a:cubicBezTo>
                    <a:cubicBezTo>
                      <a:pt x="12789" y="33886"/>
                      <a:pt x="10435" y="31591"/>
                      <a:pt x="8287" y="29229"/>
                    </a:cubicBezTo>
                    <a:cubicBezTo>
                      <a:pt x="6088" y="26807"/>
                      <a:pt x="3887" y="24389"/>
                      <a:pt x="1683" y="21972"/>
                    </a:cubicBezTo>
                    <a:cubicBezTo>
                      <a:pt x="1668" y="21958"/>
                      <a:pt x="1653" y="21946"/>
                      <a:pt x="1634" y="21935"/>
                    </a:cubicBezTo>
                    <a:cubicBezTo>
                      <a:pt x="1738" y="21617"/>
                      <a:pt x="1847" y="21312"/>
                      <a:pt x="2037" y="21027"/>
                    </a:cubicBezTo>
                    <a:cubicBezTo>
                      <a:pt x="2201" y="20779"/>
                      <a:pt x="2411" y="20583"/>
                      <a:pt x="2611" y="20372"/>
                    </a:cubicBezTo>
                    <a:close/>
                    <a:moveTo>
                      <a:pt x="34666" y="1238"/>
                    </a:moveTo>
                    <a:cubicBezTo>
                      <a:pt x="34672" y="1264"/>
                      <a:pt x="34681" y="1290"/>
                      <a:pt x="34694" y="1314"/>
                    </a:cubicBezTo>
                    <a:cubicBezTo>
                      <a:pt x="37866" y="6522"/>
                      <a:pt x="41019" y="11922"/>
                      <a:pt x="44768" y="16740"/>
                    </a:cubicBezTo>
                    <a:cubicBezTo>
                      <a:pt x="39396" y="18096"/>
                      <a:pt x="33847" y="20186"/>
                      <a:pt x="29381" y="23518"/>
                    </a:cubicBezTo>
                    <a:cubicBezTo>
                      <a:pt x="29350" y="23542"/>
                      <a:pt x="29325" y="23573"/>
                      <a:pt x="29313" y="23610"/>
                    </a:cubicBezTo>
                    <a:cubicBezTo>
                      <a:pt x="29131" y="23698"/>
                      <a:pt x="29021" y="23922"/>
                      <a:pt x="29186" y="24136"/>
                    </a:cubicBezTo>
                    <a:cubicBezTo>
                      <a:pt x="29653" y="24740"/>
                      <a:pt x="29382" y="25977"/>
                      <a:pt x="28920" y="26532"/>
                    </a:cubicBezTo>
                    <a:cubicBezTo>
                      <a:pt x="28681" y="26818"/>
                      <a:pt x="28433" y="26917"/>
                      <a:pt x="28179" y="26917"/>
                    </a:cubicBezTo>
                    <a:cubicBezTo>
                      <a:pt x="27644" y="26917"/>
                      <a:pt x="27083" y="26478"/>
                      <a:pt x="26530" y="26412"/>
                    </a:cubicBezTo>
                    <a:cubicBezTo>
                      <a:pt x="26522" y="26411"/>
                      <a:pt x="26513" y="26411"/>
                      <a:pt x="26505" y="26411"/>
                    </a:cubicBezTo>
                    <a:cubicBezTo>
                      <a:pt x="26454" y="26411"/>
                      <a:pt x="26405" y="26430"/>
                      <a:pt x="26368" y="26466"/>
                    </a:cubicBezTo>
                    <a:cubicBezTo>
                      <a:pt x="26331" y="26454"/>
                      <a:pt x="26293" y="26447"/>
                      <a:pt x="26253" y="26447"/>
                    </a:cubicBezTo>
                    <a:cubicBezTo>
                      <a:pt x="26180" y="26447"/>
                      <a:pt x="26103" y="26471"/>
                      <a:pt x="26029" y="26529"/>
                    </a:cubicBezTo>
                    <a:cubicBezTo>
                      <a:pt x="21517" y="30065"/>
                      <a:pt x="17289" y="34786"/>
                      <a:pt x="15022" y="40117"/>
                    </a:cubicBezTo>
                    <a:cubicBezTo>
                      <a:pt x="15020" y="40071"/>
                      <a:pt x="15005" y="40027"/>
                      <a:pt x="14977" y="39990"/>
                    </a:cubicBezTo>
                    <a:cubicBezTo>
                      <a:pt x="10752" y="34622"/>
                      <a:pt x="5549" y="29811"/>
                      <a:pt x="714" y="24997"/>
                    </a:cubicBezTo>
                    <a:cubicBezTo>
                      <a:pt x="680" y="24962"/>
                      <a:pt x="639" y="24934"/>
                      <a:pt x="593" y="24916"/>
                    </a:cubicBezTo>
                    <a:cubicBezTo>
                      <a:pt x="914" y="24271"/>
                      <a:pt x="1279" y="23703"/>
                      <a:pt x="1754" y="23155"/>
                    </a:cubicBezTo>
                    <a:cubicBezTo>
                      <a:pt x="3820" y="25421"/>
                      <a:pt x="5884" y="27688"/>
                      <a:pt x="7952" y="29955"/>
                    </a:cubicBezTo>
                    <a:cubicBezTo>
                      <a:pt x="10076" y="32283"/>
                      <a:pt x="12120" y="34810"/>
                      <a:pt x="14449" y="36936"/>
                    </a:cubicBezTo>
                    <a:cubicBezTo>
                      <a:pt x="14484" y="36966"/>
                      <a:pt x="14529" y="36988"/>
                      <a:pt x="14576" y="36993"/>
                    </a:cubicBezTo>
                    <a:cubicBezTo>
                      <a:pt x="14608" y="37088"/>
                      <a:pt x="14703" y="37145"/>
                      <a:pt x="14802" y="37145"/>
                    </a:cubicBezTo>
                    <a:cubicBezTo>
                      <a:pt x="14889" y="37145"/>
                      <a:pt x="14979" y="37101"/>
                      <a:pt x="15033" y="37002"/>
                    </a:cubicBezTo>
                    <a:cubicBezTo>
                      <a:pt x="17665" y="32052"/>
                      <a:pt x="20990" y="28108"/>
                      <a:pt x="25987" y="25463"/>
                    </a:cubicBezTo>
                    <a:cubicBezTo>
                      <a:pt x="26219" y="25394"/>
                      <a:pt x="26451" y="25326"/>
                      <a:pt x="26686" y="25264"/>
                    </a:cubicBezTo>
                    <a:cubicBezTo>
                      <a:pt x="26870" y="25215"/>
                      <a:pt x="26961" y="25071"/>
                      <a:pt x="26974" y="24922"/>
                    </a:cubicBezTo>
                    <a:cubicBezTo>
                      <a:pt x="27074" y="24908"/>
                      <a:pt x="27158" y="24844"/>
                      <a:pt x="27193" y="24751"/>
                    </a:cubicBezTo>
                    <a:cubicBezTo>
                      <a:pt x="27203" y="24732"/>
                      <a:pt x="27213" y="24714"/>
                      <a:pt x="27221" y="24695"/>
                    </a:cubicBezTo>
                    <a:cubicBezTo>
                      <a:pt x="27245" y="24704"/>
                      <a:pt x="27270" y="24710"/>
                      <a:pt x="27295" y="24710"/>
                    </a:cubicBezTo>
                    <a:cubicBezTo>
                      <a:pt x="27346" y="24710"/>
                      <a:pt x="27396" y="24689"/>
                      <a:pt x="27432" y="24637"/>
                    </a:cubicBezTo>
                    <a:cubicBezTo>
                      <a:pt x="30477" y="20206"/>
                      <a:pt x="36936" y="17446"/>
                      <a:pt x="42186" y="17215"/>
                    </a:cubicBezTo>
                    <a:cubicBezTo>
                      <a:pt x="42532" y="17200"/>
                      <a:pt x="42568" y="16828"/>
                      <a:pt x="42393" y="16609"/>
                    </a:cubicBezTo>
                    <a:cubicBezTo>
                      <a:pt x="42401" y="16540"/>
                      <a:pt x="42384" y="16471"/>
                      <a:pt x="42344" y="16414"/>
                    </a:cubicBezTo>
                    <a:cubicBezTo>
                      <a:pt x="39192" y="11631"/>
                      <a:pt x="36290" y="6787"/>
                      <a:pt x="33442" y="1826"/>
                    </a:cubicBezTo>
                    <a:cubicBezTo>
                      <a:pt x="33828" y="1588"/>
                      <a:pt x="34236" y="1379"/>
                      <a:pt x="34666" y="1238"/>
                    </a:cubicBezTo>
                    <a:close/>
                    <a:moveTo>
                      <a:pt x="28437" y="1"/>
                    </a:moveTo>
                    <a:cubicBezTo>
                      <a:pt x="22427" y="1"/>
                      <a:pt x="16158" y="3857"/>
                      <a:pt x="14801" y="9989"/>
                    </a:cubicBezTo>
                    <a:cubicBezTo>
                      <a:pt x="13986" y="9734"/>
                      <a:pt x="13104" y="9613"/>
                      <a:pt x="12193" y="9613"/>
                    </a:cubicBezTo>
                    <a:cubicBezTo>
                      <a:pt x="7406" y="9613"/>
                      <a:pt x="1802" y="12929"/>
                      <a:pt x="712" y="17384"/>
                    </a:cubicBezTo>
                    <a:cubicBezTo>
                      <a:pt x="509" y="17482"/>
                      <a:pt x="381" y="17736"/>
                      <a:pt x="571" y="17958"/>
                    </a:cubicBezTo>
                    <a:cubicBezTo>
                      <a:pt x="1115" y="18594"/>
                      <a:pt x="1657" y="19232"/>
                      <a:pt x="2196" y="19875"/>
                    </a:cubicBezTo>
                    <a:cubicBezTo>
                      <a:pt x="1558" y="20326"/>
                      <a:pt x="1109" y="21162"/>
                      <a:pt x="991" y="21909"/>
                    </a:cubicBezTo>
                    <a:cubicBezTo>
                      <a:pt x="979" y="21978"/>
                      <a:pt x="996" y="22050"/>
                      <a:pt x="1038" y="22107"/>
                    </a:cubicBezTo>
                    <a:cubicBezTo>
                      <a:pt x="1000" y="22211"/>
                      <a:pt x="1005" y="22331"/>
                      <a:pt x="1106" y="22441"/>
                    </a:cubicBezTo>
                    <a:lnTo>
                      <a:pt x="1349" y="22709"/>
                    </a:lnTo>
                    <a:cubicBezTo>
                      <a:pt x="737" y="23314"/>
                      <a:pt x="244" y="24090"/>
                      <a:pt x="23" y="24927"/>
                    </a:cubicBezTo>
                    <a:cubicBezTo>
                      <a:pt x="0" y="25006"/>
                      <a:pt x="17" y="25094"/>
                      <a:pt x="69" y="25159"/>
                    </a:cubicBezTo>
                    <a:cubicBezTo>
                      <a:pt x="41" y="25254"/>
                      <a:pt x="57" y="25359"/>
                      <a:pt x="153" y="25454"/>
                    </a:cubicBezTo>
                    <a:cubicBezTo>
                      <a:pt x="5065" y="30310"/>
                      <a:pt x="9608" y="35625"/>
                      <a:pt x="14650" y="40336"/>
                    </a:cubicBezTo>
                    <a:cubicBezTo>
                      <a:pt x="14692" y="40376"/>
                      <a:pt x="14737" y="40392"/>
                      <a:pt x="14781" y="40392"/>
                    </a:cubicBezTo>
                    <a:cubicBezTo>
                      <a:pt x="14834" y="40392"/>
                      <a:pt x="14886" y="40368"/>
                      <a:pt x="14928" y="40331"/>
                    </a:cubicBezTo>
                    <a:lnTo>
                      <a:pt x="14928" y="40331"/>
                    </a:lnTo>
                    <a:cubicBezTo>
                      <a:pt x="14918" y="40356"/>
                      <a:pt x="14905" y="40380"/>
                      <a:pt x="14895" y="40405"/>
                    </a:cubicBezTo>
                    <a:cubicBezTo>
                      <a:pt x="14826" y="40575"/>
                      <a:pt x="14987" y="40731"/>
                      <a:pt x="15139" y="40731"/>
                    </a:cubicBezTo>
                    <a:cubicBezTo>
                      <a:pt x="15205" y="40731"/>
                      <a:pt x="15270" y="40701"/>
                      <a:pt x="15313" y="40630"/>
                    </a:cubicBezTo>
                    <a:cubicBezTo>
                      <a:pt x="18420" y="35443"/>
                      <a:pt x="21713" y="30906"/>
                      <a:pt x="26506" y="27115"/>
                    </a:cubicBezTo>
                    <a:cubicBezTo>
                      <a:pt x="26526" y="27100"/>
                      <a:pt x="26543" y="27083"/>
                      <a:pt x="26559" y="27065"/>
                    </a:cubicBezTo>
                    <a:cubicBezTo>
                      <a:pt x="26937" y="27428"/>
                      <a:pt x="27484" y="27618"/>
                      <a:pt x="28023" y="27618"/>
                    </a:cubicBezTo>
                    <a:cubicBezTo>
                      <a:pt x="28564" y="27618"/>
                      <a:pt x="29097" y="27426"/>
                      <a:pt x="29442" y="27026"/>
                    </a:cubicBezTo>
                    <a:cubicBezTo>
                      <a:pt x="30084" y="26281"/>
                      <a:pt x="30483" y="24677"/>
                      <a:pt x="29842" y="23812"/>
                    </a:cubicBezTo>
                    <a:cubicBezTo>
                      <a:pt x="34813" y="21147"/>
                      <a:pt x="39638" y="18771"/>
                      <a:pt x="45165" y="17413"/>
                    </a:cubicBezTo>
                    <a:cubicBezTo>
                      <a:pt x="45546" y="17319"/>
                      <a:pt x="45534" y="16806"/>
                      <a:pt x="45262" y="16685"/>
                    </a:cubicBezTo>
                    <a:cubicBezTo>
                      <a:pt x="45280" y="16627"/>
                      <a:pt x="45271" y="16564"/>
                      <a:pt x="45239" y="16514"/>
                    </a:cubicBezTo>
                    <a:cubicBezTo>
                      <a:pt x="42082" y="11268"/>
                      <a:pt x="38506" y="6266"/>
                      <a:pt x="35322" y="1031"/>
                    </a:cubicBezTo>
                    <a:cubicBezTo>
                      <a:pt x="35266" y="939"/>
                      <a:pt x="35173" y="876"/>
                      <a:pt x="35067" y="862"/>
                    </a:cubicBezTo>
                    <a:cubicBezTo>
                      <a:pt x="35063" y="711"/>
                      <a:pt x="34975" y="566"/>
                      <a:pt x="34816" y="566"/>
                    </a:cubicBezTo>
                    <a:cubicBezTo>
                      <a:pt x="34789" y="566"/>
                      <a:pt x="34760" y="570"/>
                      <a:pt x="34729" y="579"/>
                    </a:cubicBezTo>
                    <a:cubicBezTo>
                      <a:pt x="34153" y="749"/>
                      <a:pt x="33640" y="1011"/>
                      <a:pt x="33203" y="1412"/>
                    </a:cubicBezTo>
                    <a:cubicBezTo>
                      <a:pt x="33102" y="1236"/>
                      <a:pt x="33001" y="1060"/>
                      <a:pt x="32900" y="884"/>
                    </a:cubicBezTo>
                    <a:cubicBezTo>
                      <a:pt x="32885" y="858"/>
                      <a:pt x="32868" y="835"/>
                      <a:pt x="32850" y="813"/>
                    </a:cubicBezTo>
                    <a:cubicBezTo>
                      <a:pt x="32863" y="703"/>
                      <a:pt x="32828" y="591"/>
                      <a:pt x="32706" y="524"/>
                    </a:cubicBezTo>
                    <a:cubicBezTo>
                      <a:pt x="32362" y="334"/>
                      <a:pt x="31977" y="243"/>
                      <a:pt x="31592" y="243"/>
                    </a:cubicBezTo>
                    <a:cubicBezTo>
                      <a:pt x="30859" y="243"/>
                      <a:pt x="30126" y="573"/>
                      <a:pt x="29688" y="1176"/>
                    </a:cubicBezTo>
                    <a:cubicBezTo>
                      <a:pt x="29506" y="922"/>
                      <a:pt x="29322" y="669"/>
                      <a:pt x="29132" y="421"/>
                    </a:cubicBezTo>
                    <a:cubicBezTo>
                      <a:pt x="29083" y="354"/>
                      <a:pt x="29013" y="306"/>
                      <a:pt x="28933" y="286"/>
                    </a:cubicBezTo>
                    <a:cubicBezTo>
                      <a:pt x="28910" y="133"/>
                      <a:pt x="28803" y="3"/>
                      <a:pt x="28599" y="2"/>
                    </a:cubicBezTo>
                    <a:cubicBezTo>
                      <a:pt x="28545" y="1"/>
                      <a:pt x="28491" y="1"/>
                      <a:pt x="2843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9" name="Google Shape;1409;p29"/>
              <p:cNvSpPr/>
              <p:nvPr/>
            </p:nvSpPr>
            <p:spPr>
              <a:xfrm>
                <a:off x="454890" y="5262949"/>
                <a:ext cx="305477" cy="214175"/>
              </a:xfrm>
              <a:custGeom>
                <a:rect b="b" l="l" r="r" t="t"/>
                <a:pathLst>
                  <a:path extrusionOk="0" h="6472" w="9231">
                    <a:moveTo>
                      <a:pt x="8889" y="1"/>
                    </a:moveTo>
                    <a:cubicBezTo>
                      <a:pt x="8886" y="1"/>
                      <a:pt x="8883" y="1"/>
                      <a:pt x="8881" y="1"/>
                    </a:cubicBezTo>
                    <a:cubicBezTo>
                      <a:pt x="5016" y="123"/>
                      <a:pt x="1414" y="2612"/>
                      <a:pt x="51" y="6248"/>
                    </a:cubicBezTo>
                    <a:cubicBezTo>
                      <a:pt x="1" y="6381"/>
                      <a:pt x="104" y="6472"/>
                      <a:pt x="211" y="6472"/>
                    </a:cubicBezTo>
                    <a:cubicBezTo>
                      <a:pt x="273" y="6472"/>
                      <a:pt x="337" y="6441"/>
                      <a:pt x="373" y="6369"/>
                    </a:cubicBezTo>
                    <a:cubicBezTo>
                      <a:pt x="2066" y="2961"/>
                      <a:pt x="5111" y="886"/>
                      <a:pt x="8903" y="586"/>
                    </a:cubicBezTo>
                    <a:cubicBezTo>
                      <a:pt x="9230" y="560"/>
                      <a:pt x="9216" y="1"/>
                      <a:pt x="88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0" name="Google Shape;1410;p29"/>
              <p:cNvSpPr/>
              <p:nvPr/>
            </p:nvSpPr>
            <p:spPr>
              <a:xfrm>
                <a:off x="384105" y="5156755"/>
                <a:ext cx="306900" cy="223209"/>
              </a:xfrm>
              <a:custGeom>
                <a:rect b="b" l="l" r="r" t="t"/>
                <a:pathLst>
                  <a:path extrusionOk="0" h="6745" w="9274">
                    <a:moveTo>
                      <a:pt x="8838" y="1"/>
                    </a:moveTo>
                    <a:cubicBezTo>
                      <a:pt x="8814" y="1"/>
                      <a:pt x="8790" y="4"/>
                      <a:pt x="8763" y="9"/>
                    </a:cubicBezTo>
                    <a:cubicBezTo>
                      <a:pt x="5080" y="769"/>
                      <a:pt x="1744" y="3038"/>
                      <a:pt x="72" y="6465"/>
                    </a:cubicBezTo>
                    <a:cubicBezTo>
                      <a:pt x="0" y="6611"/>
                      <a:pt x="144" y="6744"/>
                      <a:pt x="281" y="6744"/>
                    </a:cubicBezTo>
                    <a:cubicBezTo>
                      <a:pt x="340" y="6744"/>
                      <a:pt x="398" y="6720"/>
                      <a:pt x="436" y="6661"/>
                    </a:cubicBezTo>
                    <a:cubicBezTo>
                      <a:pt x="2441" y="3577"/>
                      <a:pt x="5216" y="1387"/>
                      <a:pt x="8877" y="669"/>
                    </a:cubicBezTo>
                    <a:cubicBezTo>
                      <a:pt x="9274" y="591"/>
                      <a:pt x="9199" y="1"/>
                      <a:pt x="883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1" name="Google Shape;1411;p29"/>
              <p:cNvSpPr/>
              <p:nvPr/>
            </p:nvSpPr>
            <p:spPr>
              <a:xfrm>
                <a:off x="323910" y="5058404"/>
                <a:ext cx="287441" cy="225989"/>
              </a:xfrm>
              <a:custGeom>
                <a:rect b="b" l="l" r="r" t="t"/>
                <a:pathLst>
                  <a:path extrusionOk="0" h="6829" w="8686">
                    <a:moveTo>
                      <a:pt x="8294" y="1"/>
                    </a:moveTo>
                    <a:cubicBezTo>
                      <a:pt x="8268" y="1"/>
                      <a:pt x="8242" y="3"/>
                      <a:pt x="8213" y="10"/>
                    </a:cubicBezTo>
                    <a:cubicBezTo>
                      <a:pt x="4782" y="751"/>
                      <a:pt x="1382" y="3252"/>
                      <a:pt x="57" y="6566"/>
                    </a:cubicBezTo>
                    <a:cubicBezTo>
                      <a:pt x="1" y="6706"/>
                      <a:pt x="127" y="6828"/>
                      <a:pt x="251" y="6828"/>
                    </a:cubicBezTo>
                    <a:cubicBezTo>
                      <a:pt x="306" y="6828"/>
                      <a:pt x="360" y="6805"/>
                      <a:pt x="397" y="6749"/>
                    </a:cubicBezTo>
                    <a:cubicBezTo>
                      <a:pt x="2441" y="3724"/>
                      <a:pt x="4767" y="1682"/>
                      <a:pt x="8323" y="648"/>
                    </a:cubicBezTo>
                    <a:cubicBezTo>
                      <a:pt x="8686" y="543"/>
                      <a:pt x="8640" y="1"/>
                      <a:pt x="82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2" name="Google Shape;1412;p29"/>
              <p:cNvSpPr/>
              <p:nvPr/>
            </p:nvSpPr>
            <p:spPr>
              <a:xfrm>
                <a:off x="251239" y="4971867"/>
                <a:ext cx="284331" cy="227345"/>
              </a:xfrm>
              <a:custGeom>
                <a:rect b="b" l="l" r="r" t="t"/>
                <a:pathLst>
                  <a:path extrusionOk="0" h="6870" w="8592">
                    <a:moveTo>
                      <a:pt x="8135" y="1"/>
                    </a:moveTo>
                    <a:cubicBezTo>
                      <a:pt x="8051" y="1"/>
                      <a:pt x="7971" y="31"/>
                      <a:pt x="7908" y="85"/>
                    </a:cubicBezTo>
                    <a:cubicBezTo>
                      <a:pt x="7184" y="445"/>
                      <a:pt x="6177" y="523"/>
                      <a:pt x="5431" y="869"/>
                    </a:cubicBezTo>
                    <a:cubicBezTo>
                      <a:pt x="4620" y="1248"/>
                      <a:pt x="3859" y="1724"/>
                      <a:pt x="3163" y="2288"/>
                    </a:cubicBezTo>
                    <a:cubicBezTo>
                      <a:pt x="1756" y="3423"/>
                      <a:pt x="713" y="4882"/>
                      <a:pt x="69" y="6567"/>
                    </a:cubicBezTo>
                    <a:cubicBezTo>
                      <a:pt x="1" y="6747"/>
                      <a:pt x="140" y="6869"/>
                      <a:pt x="285" y="6869"/>
                    </a:cubicBezTo>
                    <a:cubicBezTo>
                      <a:pt x="370" y="6869"/>
                      <a:pt x="457" y="6827"/>
                      <a:pt x="506" y="6731"/>
                    </a:cubicBezTo>
                    <a:cubicBezTo>
                      <a:pt x="1481" y="4784"/>
                      <a:pt x="2900" y="3090"/>
                      <a:pt x="4800" y="1984"/>
                    </a:cubicBezTo>
                    <a:cubicBezTo>
                      <a:pt x="5536" y="1560"/>
                      <a:pt x="6320" y="1228"/>
                      <a:pt x="7138" y="998"/>
                    </a:cubicBezTo>
                    <a:cubicBezTo>
                      <a:pt x="7622" y="862"/>
                      <a:pt x="8081" y="888"/>
                      <a:pt x="8424" y="522"/>
                    </a:cubicBezTo>
                    <a:cubicBezTo>
                      <a:pt x="8591" y="341"/>
                      <a:pt x="8423" y="4"/>
                      <a:pt x="8188" y="1"/>
                    </a:cubicBezTo>
                    <a:lnTo>
                      <a:pt x="8141" y="1"/>
                    </a:lnTo>
                    <a:cubicBezTo>
                      <a:pt x="8139" y="1"/>
                      <a:pt x="8137" y="1"/>
                      <a:pt x="813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3" name="Google Shape;1413;p29"/>
              <p:cNvSpPr/>
              <p:nvPr/>
            </p:nvSpPr>
            <p:spPr>
              <a:xfrm>
                <a:off x="157223" y="4893206"/>
                <a:ext cx="328873" cy="206530"/>
              </a:xfrm>
              <a:custGeom>
                <a:rect b="b" l="l" r="r" t="t"/>
                <a:pathLst>
                  <a:path extrusionOk="0" h="6241" w="9938">
                    <a:moveTo>
                      <a:pt x="9460" y="1"/>
                    </a:moveTo>
                    <a:cubicBezTo>
                      <a:pt x="9440" y="1"/>
                      <a:pt x="9419" y="2"/>
                      <a:pt x="9398" y="6"/>
                    </a:cubicBezTo>
                    <a:cubicBezTo>
                      <a:pt x="5592" y="598"/>
                      <a:pt x="1854" y="2360"/>
                      <a:pt x="75" y="5954"/>
                    </a:cubicBezTo>
                    <a:cubicBezTo>
                      <a:pt x="1" y="6104"/>
                      <a:pt x="148" y="6240"/>
                      <a:pt x="288" y="6240"/>
                    </a:cubicBezTo>
                    <a:cubicBezTo>
                      <a:pt x="348" y="6240"/>
                      <a:pt x="407" y="6214"/>
                      <a:pt x="446" y="6153"/>
                    </a:cubicBezTo>
                    <a:cubicBezTo>
                      <a:pt x="2544" y="2899"/>
                      <a:pt x="5771" y="1292"/>
                      <a:pt x="9516" y="692"/>
                    </a:cubicBezTo>
                    <a:cubicBezTo>
                      <a:pt x="9938" y="625"/>
                      <a:pt x="9852" y="1"/>
                      <a:pt x="9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4" name="Google Shape;1414;p29"/>
              <p:cNvSpPr/>
              <p:nvPr/>
            </p:nvSpPr>
            <p:spPr>
              <a:xfrm>
                <a:off x="856798" y="4962469"/>
                <a:ext cx="304054" cy="210667"/>
              </a:xfrm>
              <a:custGeom>
                <a:rect b="b" l="l" r="r" t="t"/>
                <a:pathLst>
                  <a:path extrusionOk="0" h="6366" w="9188">
                    <a:moveTo>
                      <a:pt x="8737" y="0"/>
                    </a:moveTo>
                    <a:cubicBezTo>
                      <a:pt x="8720" y="0"/>
                      <a:pt x="8704" y="1"/>
                      <a:pt x="8686" y="3"/>
                    </a:cubicBezTo>
                    <a:cubicBezTo>
                      <a:pt x="5361" y="398"/>
                      <a:pt x="1228" y="2872"/>
                      <a:pt x="47" y="6149"/>
                    </a:cubicBezTo>
                    <a:cubicBezTo>
                      <a:pt x="1" y="6278"/>
                      <a:pt x="97" y="6366"/>
                      <a:pt x="201" y="6366"/>
                    </a:cubicBezTo>
                    <a:cubicBezTo>
                      <a:pt x="249" y="6366"/>
                      <a:pt x="298" y="6347"/>
                      <a:pt x="336" y="6306"/>
                    </a:cubicBezTo>
                    <a:cubicBezTo>
                      <a:pt x="1488" y="5065"/>
                      <a:pt x="2430" y="3734"/>
                      <a:pt x="3831" y="2740"/>
                    </a:cubicBezTo>
                    <a:cubicBezTo>
                      <a:pt x="5355" y="1659"/>
                      <a:pt x="7003" y="1104"/>
                      <a:pt x="8797" y="651"/>
                    </a:cubicBezTo>
                    <a:cubicBezTo>
                      <a:pt x="9188" y="551"/>
                      <a:pt x="9118" y="0"/>
                      <a:pt x="87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5" name="Google Shape;1415;p29"/>
              <p:cNvSpPr/>
              <p:nvPr/>
            </p:nvSpPr>
            <p:spPr>
              <a:xfrm>
                <a:off x="797894" y="4865475"/>
                <a:ext cx="315338" cy="236280"/>
              </a:xfrm>
              <a:custGeom>
                <a:rect b="b" l="l" r="r" t="t"/>
                <a:pathLst>
                  <a:path extrusionOk="0" h="7140" w="9529">
                    <a:moveTo>
                      <a:pt x="9009" y="1"/>
                    </a:moveTo>
                    <a:cubicBezTo>
                      <a:pt x="8996" y="1"/>
                      <a:pt x="8983" y="2"/>
                      <a:pt x="8970" y="3"/>
                    </a:cubicBezTo>
                    <a:cubicBezTo>
                      <a:pt x="5058" y="366"/>
                      <a:pt x="1220" y="3018"/>
                      <a:pt x="49" y="6872"/>
                    </a:cubicBezTo>
                    <a:cubicBezTo>
                      <a:pt x="1" y="7033"/>
                      <a:pt x="117" y="7139"/>
                      <a:pt x="240" y="7139"/>
                    </a:cubicBezTo>
                    <a:cubicBezTo>
                      <a:pt x="312" y="7139"/>
                      <a:pt x="387" y="7102"/>
                      <a:pt x="430" y="7016"/>
                    </a:cubicBezTo>
                    <a:cubicBezTo>
                      <a:pt x="2214" y="3504"/>
                      <a:pt x="5084" y="1122"/>
                      <a:pt x="9088" y="697"/>
                    </a:cubicBezTo>
                    <a:cubicBezTo>
                      <a:pt x="9528" y="650"/>
                      <a:pt x="9426" y="1"/>
                      <a:pt x="90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6" name="Google Shape;1416;p29"/>
              <p:cNvSpPr/>
              <p:nvPr/>
            </p:nvSpPr>
            <p:spPr>
              <a:xfrm>
                <a:off x="732437" y="4757031"/>
                <a:ext cx="309216" cy="243098"/>
              </a:xfrm>
              <a:custGeom>
                <a:rect b="b" l="l" r="r" t="t"/>
                <a:pathLst>
                  <a:path extrusionOk="0" h="7346" w="9344">
                    <a:moveTo>
                      <a:pt x="8861" y="1"/>
                    </a:moveTo>
                    <a:cubicBezTo>
                      <a:pt x="8851" y="1"/>
                      <a:pt x="8841" y="1"/>
                      <a:pt x="8830" y="2"/>
                    </a:cubicBezTo>
                    <a:cubicBezTo>
                      <a:pt x="4877" y="316"/>
                      <a:pt x="873" y="3101"/>
                      <a:pt x="28" y="7138"/>
                    </a:cubicBezTo>
                    <a:cubicBezTo>
                      <a:pt x="0" y="7272"/>
                      <a:pt x="106" y="7345"/>
                      <a:pt x="216" y="7345"/>
                    </a:cubicBezTo>
                    <a:cubicBezTo>
                      <a:pt x="295" y="7345"/>
                      <a:pt x="377" y="7307"/>
                      <a:pt x="412" y="7227"/>
                    </a:cubicBezTo>
                    <a:cubicBezTo>
                      <a:pt x="2031" y="3597"/>
                      <a:pt x="4822" y="961"/>
                      <a:pt x="8939" y="641"/>
                    </a:cubicBezTo>
                    <a:cubicBezTo>
                      <a:pt x="9343" y="609"/>
                      <a:pt x="9249" y="1"/>
                      <a:pt x="88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7" name="Google Shape;1417;p29"/>
              <p:cNvSpPr/>
              <p:nvPr/>
            </p:nvSpPr>
            <p:spPr>
              <a:xfrm>
                <a:off x="647422" y="4663743"/>
                <a:ext cx="319740" cy="244719"/>
              </a:xfrm>
              <a:custGeom>
                <a:rect b="b" l="l" r="r" t="t"/>
                <a:pathLst>
                  <a:path extrusionOk="0" h="7395" w="9662">
                    <a:moveTo>
                      <a:pt x="9162" y="0"/>
                    </a:moveTo>
                    <a:cubicBezTo>
                      <a:pt x="9152" y="0"/>
                      <a:pt x="9142" y="1"/>
                      <a:pt x="9132" y="1"/>
                    </a:cubicBezTo>
                    <a:cubicBezTo>
                      <a:pt x="4959" y="317"/>
                      <a:pt x="1872" y="3604"/>
                      <a:pt x="67" y="7154"/>
                    </a:cubicBezTo>
                    <a:cubicBezTo>
                      <a:pt x="0" y="7286"/>
                      <a:pt x="124" y="7395"/>
                      <a:pt x="245" y="7395"/>
                    </a:cubicBezTo>
                    <a:cubicBezTo>
                      <a:pt x="298" y="7395"/>
                      <a:pt x="349" y="7375"/>
                      <a:pt x="385" y="7327"/>
                    </a:cubicBezTo>
                    <a:cubicBezTo>
                      <a:pt x="2723" y="4229"/>
                      <a:pt x="5034" y="963"/>
                      <a:pt x="9244" y="659"/>
                    </a:cubicBezTo>
                    <a:cubicBezTo>
                      <a:pt x="9661" y="629"/>
                      <a:pt x="9563" y="0"/>
                      <a:pt x="916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8" name="Google Shape;1418;p29"/>
              <p:cNvSpPr/>
              <p:nvPr/>
            </p:nvSpPr>
            <p:spPr>
              <a:xfrm>
                <a:off x="585241" y="4582997"/>
                <a:ext cx="320335" cy="251768"/>
              </a:xfrm>
              <a:custGeom>
                <a:rect b="b" l="l" r="r" t="t"/>
                <a:pathLst>
                  <a:path extrusionOk="0" h="7608" w="9680">
                    <a:moveTo>
                      <a:pt x="9301" y="1"/>
                    </a:moveTo>
                    <a:cubicBezTo>
                      <a:pt x="9271" y="1"/>
                      <a:pt x="9238" y="5"/>
                      <a:pt x="9204" y="15"/>
                    </a:cubicBezTo>
                    <a:cubicBezTo>
                      <a:pt x="5334" y="1121"/>
                      <a:pt x="1872" y="3705"/>
                      <a:pt x="68" y="7350"/>
                    </a:cubicBezTo>
                    <a:cubicBezTo>
                      <a:pt x="1" y="7487"/>
                      <a:pt x="133" y="7608"/>
                      <a:pt x="260" y="7608"/>
                    </a:cubicBezTo>
                    <a:cubicBezTo>
                      <a:pt x="316" y="7608"/>
                      <a:pt x="370" y="7585"/>
                      <a:pt x="406" y="7531"/>
                    </a:cubicBezTo>
                    <a:cubicBezTo>
                      <a:pt x="2627" y="4241"/>
                      <a:pt x="5479" y="1836"/>
                      <a:pt x="9314" y="666"/>
                    </a:cubicBezTo>
                    <a:cubicBezTo>
                      <a:pt x="9679" y="554"/>
                      <a:pt x="9629" y="1"/>
                      <a:pt x="930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19" name="Google Shape;1419;p29"/>
            <p:cNvSpPr/>
            <p:nvPr/>
          </p:nvSpPr>
          <p:spPr>
            <a:xfrm>
              <a:off x="1364603" y="5136171"/>
              <a:ext cx="119166" cy="46296"/>
            </a:xfrm>
            <a:custGeom>
              <a:rect b="b" l="l" r="r" t="t"/>
              <a:pathLst>
                <a:path extrusionOk="0" h="1399" w="3601">
                  <a:moveTo>
                    <a:pt x="3358" y="0"/>
                  </a:moveTo>
                  <a:cubicBezTo>
                    <a:pt x="3340" y="0"/>
                    <a:pt x="3320" y="4"/>
                    <a:pt x="3300" y="12"/>
                  </a:cubicBezTo>
                  <a:cubicBezTo>
                    <a:pt x="2275" y="421"/>
                    <a:pt x="1274" y="804"/>
                    <a:pt x="200" y="1066"/>
                  </a:cubicBezTo>
                  <a:cubicBezTo>
                    <a:pt x="0" y="1113"/>
                    <a:pt x="66" y="1399"/>
                    <a:pt x="248" y="1399"/>
                  </a:cubicBezTo>
                  <a:cubicBezTo>
                    <a:pt x="261" y="1399"/>
                    <a:pt x="276" y="1397"/>
                    <a:pt x="290" y="1394"/>
                  </a:cubicBezTo>
                  <a:cubicBezTo>
                    <a:pt x="1364" y="1149"/>
                    <a:pt x="2447" y="830"/>
                    <a:pt x="3439" y="344"/>
                  </a:cubicBezTo>
                  <a:cubicBezTo>
                    <a:pt x="3601" y="264"/>
                    <a:pt x="3515" y="0"/>
                    <a:pt x="335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0" name="Google Shape;1420;p29"/>
            <p:cNvSpPr/>
            <p:nvPr/>
          </p:nvSpPr>
          <p:spPr>
            <a:xfrm>
              <a:off x="1437505" y="5176610"/>
              <a:ext cx="117842" cy="27599"/>
            </a:xfrm>
            <a:custGeom>
              <a:rect b="b" l="l" r="r" t="t"/>
              <a:pathLst>
                <a:path extrusionOk="0" h="834" w="3561">
                  <a:moveTo>
                    <a:pt x="3329" y="1"/>
                  </a:moveTo>
                  <a:cubicBezTo>
                    <a:pt x="3311" y="1"/>
                    <a:pt x="3291" y="4"/>
                    <a:pt x="3270" y="11"/>
                  </a:cubicBezTo>
                  <a:cubicBezTo>
                    <a:pt x="2261" y="346"/>
                    <a:pt x="1258" y="522"/>
                    <a:pt x="193" y="528"/>
                  </a:cubicBezTo>
                  <a:cubicBezTo>
                    <a:pt x="0" y="530"/>
                    <a:pt x="2" y="819"/>
                    <a:pt x="193" y="827"/>
                  </a:cubicBezTo>
                  <a:cubicBezTo>
                    <a:pt x="305" y="831"/>
                    <a:pt x="417" y="834"/>
                    <a:pt x="529" y="834"/>
                  </a:cubicBezTo>
                  <a:cubicBezTo>
                    <a:pt x="1493" y="834"/>
                    <a:pt x="2453" y="674"/>
                    <a:pt x="3365" y="358"/>
                  </a:cubicBezTo>
                  <a:cubicBezTo>
                    <a:pt x="3561" y="289"/>
                    <a:pt x="3505" y="1"/>
                    <a:pt x="33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21" name="Google Shape;1421;p29"/>
          <p:cNvGrpSpPr/>
          <p:nvPr/>
        </p:nvGrpSpPr>
        <p:grpSpPr>
          <a:xfrm>
            <a:off x="1664354" y="4088694"/>
            <a:ext cx="1037582" cy="940754"/>
            <a:chOff x="1664354" y="4088694"/>
            <a:chExt cx="1037582" cy="940754"/>
          </a:xfrm>
        </p:grpSpPr>
        <p:grpSp>
          <p:nvGrpSpPr>
            <p:cNvPr id="1422" name="Google Shape;1422;p29"/>
            <p:cNvGrpSpPr/>
            <p:nvPr/>
          </p:nvGrpSpPr>
          <p:grpSpPr>
            <a:xfrm>
              <a:off x="1664354" y="4088694"/>
              <a:ext cx="1037582" cy="832607"/>
              <a:chOff x="1664354" y="4088694"/>
              <a:chExt cx="1037582" cy="832607"/>
            </a:xfrm>
          </p:grpSpPr>
          <p:sp>
            <p:nvSpPr>
              <p:cNvPr id="1423" name="Google Shape;1423;p29"/>
              <p:cNvSpPr/>
              <p:nvPr/>
            </p:nvSpPr>
            <p:spPr>
              <a:xfrm>
                <a:off x="2035818" y="4196940"/>
                <a:ext cx="429938" cy="217219"/>
              </a:xfrm>
              <a:custGeom>
                <a:rect b="b" l="l" r="r" t="t"/>
                <a:pathLst>
                  <a:path extrusionOk="0" h="6564" w="12992">
                    <a:moveTo>
                      <a:pt x="3639" y="1"/>
                    </a:moveTo>
                    <a:cubicBezTo>
                      <a:pt x="3311" y="1"/>
                      <a:pt x="2981" y="148"/>
                      <a:pt x="2754" y="504"/>
                    </a:cubicBezTo>
                    <a:cubicBezTo>
                      <a:pt x="2252" y="1293"/>
                      <a:pt x="1682" y="1813"/>
                      <a:pt x="869" y="2274"/>
                    </a:cubicBezTo>
                    <a:cubicBezTo>
                      <a:pt x="1" y="2766"/>
                      <a:pt x="295" y="3941"/>
                      <a:pt x="1126" y="4252"/>
                    </a:cubicBezTo>
                    <a:cubicBezTo>
                      <a:pt x="3479" y="5131"/>
                      <a:pt x="5873" y="6070"/>
                      <a:pt x="8357" y="6506"/>
                    </a:cubicBezTo>
                    <a:cubicBezTo>
                      <a:pt x="8578" y="6545"/>
                      <a:pt x="8791" y="6563"/>
                      <a:pt x="8998" y="6563"/>
                    </a:cubicBezTo>
                    <a:cubicBezTo>
                      <a:pt x="10417" y="6563"/>
                      <a:pt x="11511" y="5693"/>
                      <a:pt x="12462" y="4546"/>
                    </a:cubicBezTo>
                    <a:cubicBezTo>
                      <a:pt x="12992" y="3906"/>
                      <a:pt x="12797" y="3014"/>
                      <a:pt x="11984" y="2737"/>
                    </a:cubicBezTo>
                    <a:cubicBezTo>
                      <a:pt x="9954" y="2045"/>
                      <a:pt x="7924" y="1355"/>
                      <a:pt x="5880" y="705"/>
                    </a:cubicBezTo>
                    <a:cubicBezTo>
                      <a:pt x="5449" y="567"/>
                      <a:pt x="4975" y="426"/>
                      <a:pt x="4520" y="386"/>
                    </a:cubicBezTo>
                    <a:cubicBezTo>
                      <a:pt x="4298" y="150"/>
                      <a:pt x="3969" y="1"/>
                      <a:pt x="3639" y="1"/>
                    </a:cubicBezTo>
                    <a:close/>
                  </a:path>
                </a:pathLst>
              </a:custGeom>
              <a:solidFill>
                <a:srgbClr val="A6DFD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4" name="Google Shape;1424;p29"/>
              <p:cNvSpPr/>
              <p:nvPr/>
            </p:nvSpPr>
            <p:spPr>
              <a:xfrm>
                <a:off x="1664354" y="4088694"/>
                <a:ext cx="1037582" cy="832607"/>
              </a:xfrm>
              <a:custGeom>
                <a:rect b="b" l="l" r="r" t="t"/>
                <a:pathLst>
                  <a:path extrusionOk="0" h="25160" w="31354">
                    <a:moveTo>
                      <a:pt x="28528" y="1104"/>
                    </a:moveTo>
                    <a:lnTo>
                      <a:pt x="28528" y="1104"/>
                    </a:lnTo>
                    <a:cubicBezTo>
                      <a:pt x="28254" y="1542"/>
                      <a:pt x="28130" y="2055"/>
                      <a:pt x="28144" y="2586"/>
                    </a:cubicBezTo>
                    <a:cubicBezTo>
                      <a:pt x="28148" y="2775"/>
                      <a:pt x="28288" y="2879"/>
                      <a:pt x="28445" y="2879"/>
                    </a:cubicBezTo>
                    <a:cubicBezTo>
                      <a:pt x="28495" y="2879"/>
                      <a:pt x="28547" y="2869"/>
                      <a:pt x="28597" y="2847"/>
                    </a:cubicBezTo>
                    <a:cubicBezTo>
                      <a:pt x="29055" y="2646"/>
                      <a:pt x="29517" y="2516"/>
                      <a:pt x="30017" y="2488"/>
                    </a:cubicBezTo>
                    <a:cubicBezTo>
                      <a:pt x="30060" y="2486"/>
                      <a:pt x="30102" y="2485"/>
                      <a:pt x="30145" y="2485"/>
                    </a:cubicBezTo>
                    <a:cubicBezTo>
                      <a:pt x="30292" y="2485"/>
                      <a:pt x="30437" y="2497"/>
                      <a:pt x="30582" y="2505"/>
                    </a:cubicBezTo>
                    <a:cubicBezTo>
                      <a:pt x="29468" y="3063"/>
                      <a:pt x="28554" y="4193"/>
                      <a:pt x="28046" y="5288"/>
                    </a:cubicBezTo>
                    <a:cubicBezTo>
                      <a:pt x="27059" y="4772"/>
                      <a:pt x="25961" y="4383"/>
                      <a:pt x="25047" y="4034"/>
                    </a:cubicBezTo>
                    <a:cubicBezTo>
                      <a:pt x="25474" y="3417"/>
                      <a:pt x="25858" y="2805"/>
                      <a:pt x="26440" y="2292"/>
                    </a:cubicBezTo>
                    <a:cubicBezTo>
                      <a:pt x="27068" y="1739"/>
                      <a:pt x="27767" y="1392"/>
                      <a:pt x="28528" y="1104"/>
                    </a:cubicBezTo>
                    <a:close/>
                    <a:moveTo>
                      <a:pt x="13590" y="614"/>
                    </a:moveTo>
                    <a:cubicBezTo>
                      <a:pt x="16278" y="1536"/>
                      <a:pt x="18980" y="2393"/>
                      <a:pt x="21627" y="3435"/>
                    </a:cubicBezTo>
                    <a:cubicBezTo>
                      <a:pt x="23227" y="4066"/>
                      <a:pt x="24811" y="4740"/>
                      <a:pt x="26375" y="5457"/>
                    </a:cubicBezTo>
                    <a:cubicBezTo>
                      <a:pt x="27938" y="6173"/>
                      <a:pt x="29845" y="6797"/>
                      <a:pt x="29908" y="8786"/>
                    </a:cubicBezTo>
                    <a:cubicBezTo>
                      <a:pt x="29963" y="10509"/>
                      <a:pt x="28468" y="11995"/>
                      <a:pt x="27436" y="13236"/>
                    </a:cubicBezTo>
                    <a:cubicBezTo>
                      <a:pt x="26505" y="14354"/>
                      <a:pt x="25563" y="15464"/>
                      <a:pt x="24613" y="16567"/>
                    </a:cubicBezTo>
                    <a:cubicBezTo>
                      <a:pt x="22916" y="18533"/>
                      <a:pt x="21179" y="20460"/>
                      <a:pt x="19430" y="22379"/>
                    </a:cubicBezTo>
                    <a:cubicBezTo>
                      <a:pt x="19427" y="22108"/>
                      <a:pt x="19378" y="21838"/>
                      <a:pt x="19285" y="21584"/>
                    </a:cubicBezTo>
                    <a:cubicBezTo>
                      <a:pt x="19100" y="20532"/>
                      <a:pt x="18367" y="19941"/>
                      <a:pt x="17502" y="19377"/>
                    </a:cubicBezTo>
                    <a:cubicBezTo>
                      <a:pt x="15810" y="18271"/>
                      <a:pt x="13961" y="17354"/>
                      <a:pt x="12116" y="16535"/>
                    </a:cubicBezTo>
                    <a:cubicBezTo>
                      <a:pt x="9052" y="15173"/>
                      <a:pt x="5801" y="14032"/>
                      <a:pt x="2471" y="13554"/>
                    </a:cubicBezTo>
                    <a:cubicBezTo>
                      <a:pt x="2433" y="13510"/>
                      <a:pt x="2382" y="13474"/>
                      <a:pt x="2327" y="13455"/>
                    </a:cubicBezTo>
                    <a:cubicBezTo>
                      <a:pt x="6191" y="9287"/>
                      <a:pt x="9769" y="4835"/>
                      <a:pt x="13586" y="621"/>
                    </a:cubicBezTo>
                    <a:cubicBezTo>
                      <a:pt x="13587" y="618"/>
                      <a:pt x="13589" y="615"/>
                      <a:pt x="13590" y="614"/>
                    </a:cubicBezTo>
                    <a:close/>
                    <a:moveTo>
                      <a:pt x="2696" y="14107"/>
                    </a:moveTo>
                    <a:lnTo>
                      <a:pt x="2696" y="14107"/>
                    </a:lnTo>
                    <a:cubicBezTo>
                      <a:pt x="5294" y="14815"/>
                      <a:pt x="7878" y="15499"/>
                      <a:pt x="10383" y="16516"/>
                    </a:cubicBezTo>
                    <a:cubicBezTo>
                      <a:pt x="11941" y="17149"/>
                      <a:pt x="13463" y="17869"/>
                      <a:pt x="14943" y="18671"/>
                    </a:cubicBezTo>
                    <a:cubicBezTo>
                      <a:pt x="16229" y="19368"/>
                      <a:pt x="18404" y="20223"/>
                      <a:pt x="18649" y="21822"/>
                    </a:cubicBezTo>
                    <a:cubicBezTo>
                      <a:pt x="18655" y="21871"/>
                      <a:pt x="18674" y="21917"/>
                      <a:pt x="18703" y="21956"/>
                    </a:cubicBezTo>
                    <a:cubicBezTo>
                      <a:pt x="18965" y="23733"/>
                      <a:pt x="17749" y="24299"/>
                      <a:pt x="16074" y="24299"/>
                    </a:cubicBezTo>
                    <a:cubicBezTo>
                      <a:pt x="13563" y="24299"/>
                      <a:pt x="10020" y="23028"/>
                      <a:pt x="8870" y="22655"/>
                    </a:cubicBezTo>
                    <a:cubicBezTo>
                      <a:pt x="6161" y="21774"/>
                      <a:pt x="3585" y="20622"/>
                      <a:pt x="941" y="19585"/>
                    </a:cubicBezTo>
                    <a:cubicBezTo>
                      <a:pt x="2615" y="18343"/>
                      <a:pt x="3292" y="16087"/>
                      <a:pt x="2696" y="14107"/>
                    </a:cubicBezTo>
                    <a:close/>
                    <a:moveTo>
                      <a:pt x="13646" y="1"/>
                    </a:moveTo>
                    <a:cubicBezTo>
                      <a:pt x="13587" y="1"/>
                      <a:pt x="13529" y="19"/>
                      <a:pt x="13480" y="55"/>
                    </a:cubicBezTo>
                    <a:cubicBezTo>
                      <a:pt x="13429" y="26"/>
                      <a:pt x="13372" y="8"/>
                      <a:pt x="13314" y="8"/>
                    </a:cubicBezTo>
                    <a:cubicBezTo>
                      <a:pt x="13235" y="8"/>
                      <a:pt x="13154" y="40"/>
                      <a:pt x="13082" y="119"/>
                    </a:cubicBezTo>
                    <a:cubicBezTo>
                      <a:pt x="9134" y="4426"/>
                      <a:pt x="5037" y="8772"/>
                      <a:pt x="1566" y="13482"/>
                    </a:cubicBezTo>
                    <a:cubicBezTo>
                      <a:pt x="1425" y="13673"/>
                      <a:pt x="1621" y="13889"/>
                      <a:pt x="1817" y="13889"/>
                    </a:cubicBezTo>
                    <a:cubicBezTo>
                      <a:pt x="1832" y="13889"/>
                      <a:pt x="1847" y="13888"/>
                      <a:pt x="1862" y="13885"/>
                    </a:cubicBezTo>
                    <a:lnTo>
                      <a:pt x="1862" y="13885"/>
                    </a:lnTo>
                    <a:cubicBezTo>
                      <a:pt x="2630" y="15900"/>
                      <a:pt x="1964" y="17976"/>
                      <a:pt x="318" y="19328"/>
                    </a:cubicBezTo>
                    <a:cubicBezTo>
                      <a:pt x="305" y="19340"/>
                      <a:pt x="295" y="19354"/>
                      <a:pt x="286" y="19368"/>
                    </a:cubicBezTo>
                    <a:cubicBezTo>
                      <a:pt x="89" y="19408"/>
                      <a:pt x="1" y="19729"/>
                      <a:pt x="209" y="19847"/>
                    </a:cubicBezTo>
                    <a:cubicBezTo>
                      <a:pt x="4265" y="22145"/>
                      <a:pt x="9011" y="23679"/>
                      <a:pt x="13523" y="24776"/>
                    </a:cubicBezTo>
                    <a:cubicBezTo>
                      <a:pt x="14320" y="24970"/>
                      <a:pt x="15192" y="25159"/>
                      <a:pt x="16039" y="25159"/>
                    </a:cubicBezTo>
                    <a:cubicBezTo>
                      <a:pt x="16887" y="25159"/>
                      <a:pt x="17709" y="24969"/>
                      <a:pt x="18404" y="24402"/>
                    </a:cubicBezTo>
                    <a:cubicBezTo>
                      <a:pt x="18562" y="24271"/>
                      <a:pt x="18706" y="24125"/>
                      <a:pt x="18835" y="23964"/>
                    </a:cubicBezTo>
                    <a:cubicBezTo>
                      <a:pt x="18836" y="23964"/>
                      <a:pt x="18838" y="23964"/>
                      <a:pt x="18840" y="23964"/>
                    </a:cubicBezTo>
                    <a:cubicBezTo>
                      <a:pt x="18936" y="23964"/>
                      <a:pt x="19026" y="23923"/>
                      <a:pt x="19089" y="23852"/>
                    </a:cubicBezTo>
                    <a:cubicBezTo>
                      <a:pt x="21694" y="21077"/>
                      <a:pt x="24212" y="18215"/>
                      <a:pt x="26670" y="15309"/>
                    </a:cubicBezTo>
                    <a:cubicBezTo>
                      <a:pt x="28208" y="13493"/>
                      <a:pt x="31181" y="10863"/>
                      <a:pt x="30686" y="8171"/>
                    </a:cubicBezTo>
                    <a:cubicBezTo>
                      <a:pt x="30479" y="7051"/>
                      <a:pt x="29643" y="6236"/>
                      <a:pt x="28595" y="5599"/>
                    </a:cubicBezTo>
                    <a:cubicBezTo>
                      <a:pt x="28903" y="5008"/>
                      <a:pt x="29248" y="4458"/>
                      <a:pt x="29704" y="3966"/>
                    </a:cubicBezTo>
                    <a:cubicBezTo>
                      <a:pt x="30144" y="3490"/>
                      <a:pt x="30658" y="3126"/>
                      <a:pt x="31144" y="2701"/>
                    </a:cubicBezTo>
                    <a:cubicBezTo>
                      <a:pt x="31211" y="2642"/>
                      <a:pt x="31216" y="2554"/>
                      <a:pt x="31187" y="2478"/>
                    </a:cubicBezTo>
                    <a:cubicBezTo>
                      <a:pt x="31354" y="2419"/>
                      <a:pt x="31343" y="2182"/>
                      <a:pt x="31210" y="2090"/>
                    </a:cubicBezTo>
                    <a:cubicBezTo>
                      <a:pt x="30936" y="1902"/>
                      <a:pt x="30588" y="1828"/>
                      <a:pt x="30219" y="1828"/>
                    </a:cubicBezTo>
                    <a:cubicBezTo>
                      <a:pt x="29726" y="1828"/>
                      <a:pt x="29194" y="1960"/>
                      <a:pt x="28750" y="2127"/>
                    </a:cubicBezTo>
                    <a:cubicBezTo>
                      <a:pt x="28796" y="1693"/>
                      <a:pt x="28965" y="1304"/>
                      <a:pt x="29229" y="922"/>
                    </a:cubicBezTo>
                    <a:cubicBezTo>
                      <a:pt x="29324" y="785"/>
                      <a:pt x="29219" y="643"/>
                      <a:pt x="29087" y="609"/>
                    </a:cubicBezTo>
                    <a:cubicBezTo>
                      <a:pt x="29055" y="478"/>
                      <a:pt x="28943" y="364"/>
                      <a:pt x="28775" y="364"/>
                    </a:cubicBezTo>
                    <a:cubicBezTo>
                      <a:pt x="28754" y="364"/>
                      <a:pt x="28731" y="366"/>
                      <a:pt x="28707" y="370"/>
                    </a:cubicBezTo>
                    <a:cubicBezTo>
                      <a:pt x="27032" y="654"/>
                      <a:pt x="25061" y="2118"/>
                      <a:pt x="24573" y="3848"/>
                    </a:cubicBezTo>
                    <a:cubicBezTo>
                      <a:pt x="24482" y="3812"/>
                      <a:pt x="24387" y="3773"/>
                      <a:pt x="24301" y="3737"/>
                    </a:cubicBezTo>
                    <a:cubicBezTo>
                      <a:pt x="20872" y="2282"/>
                      <a:pt x="17343" y="931"/>
                      <a:pt x="13728" y="13"/>
                    </a:cubicBezTo>
                    <a:cubicBezTo>
                      <a:pt x="13701" y="5"/>
                      <a:pt x="13674" y="1"/>
                      <a:pt x="1364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5" name="Google Shape;1425;p29"/>
              <p:cNvSpPr/>
              <p:nvPr/>
            </p:nvSpPr>
            <p:spPr>
              <a:xfrm>
                <a:off x="2025592" y="4188303"/>
                <a:ext cx="454625" cy="249815"/>
              </a:xfrm>
              <a:custGeom>
                <a:rect b="b" l="l" r="r" t="t"/>
                <a:pathLst>
                  <a:path extrusionOk="0" h="7549" w="13738">
                    <a:moveTo>
                      <a:pt x="3583" y="397"/>
                    </a:moveTo>
                    <a:cubicBezTo>
                      <a:pt x="6805" y="1365"/>
                      <a:pt x="9919" y="2514"/>
                      <a:pt x="13026" y="3801"/>
                    </a:cubicBezTo>
                    <a:cubicBezTo>
                      <a:pt x="12466" y="4366"/>
                      <a:pt x="11954" y="4983"/>
                      <a:pt x="11397" y="5554"/>
                    </a:cubicBezTo>
                    <a:cubicBezTo>
                      <a:pt x="10968" y="5994"/>
                      <a:pt x="10493" y="6413"/>
                      <a:pt x="10095" y="6887"/>
                    </a:cubicBezTo>
                    <a:cubicBezTo>
                      <a:pt x="10051" y="6839"/>
                      <a:pt x="9992" y="6805"/>
                      <a:pt x="9930" y="6789"/>
                    </a:cubicBezTo>
                    <a:cubicBezTo>
                      <a:pt x="6810" y="5965"/>
                      <a:pt x="3753" y="4969"/>
                      <a:pt x="685" y="3974"/>
                    </a:cubicBezTo>
                    <a:cubicBezTo>
                      <a:pt x="1680" y="2856"/>
                      <a:pt x="2687" y="1679"/>
                      <a:pt x="3554" y="460"/>
                    </a:cubicBezTo>
                    <a:cubicBezTo>
                      <a:pt x="3567" y="440"/>
                      <a:pt x="3577" y="419"/>
                      <a:pt x="3583" y="397"/>
                    </a:cubicBezTo>
                    <a:close/>
                    <a:moveTo>
                      <a:pt x="3574" y="1"/>
                    </a:moveTo>
                    <a:cubicBezTo>
                      <a:pt x="3484" y="1"/>
                      <a:pt x="3422" y="63"/>
                      <a:pt x="3397" y="135"/>
                    </a:cubicBezTo>
                    <a:cubicBezTo>
                      <a:pt x="3380" y="131"/>
                      <a:pt x="3362" y="129"/>
                      <a:pt x="3344" y="129"/>
                    </a:cubicBezTo>
                    <a:cubicBezTo>
                      <a:pt x="3290" y="129"/>
                      <a:pt x="3237" y="149"/>
                      <a:pt x="3195" y="184"/>
                    </a:cubicBezTo>
                    <a:cubicBezTo>
                      <a:pt x="2062" y="1181"/>
                      <a:pt x="1023" y="2401"/>
                      <a:pt x="117" y="3608"/>
                    </a:cubicBezTo>
                    <a:cubicBezTo>
                      <a:pt x="0" y="3762"/>
                      <a:pt x="74" y="3937"/>
                      <a:pt x="206" y="4036"/>
                    </a:cubicBezTo>
                    <a:cubicBezTo>
                      <a:pt x="132" y="4179"/>
                      <a:pt x="166" y="4392"/>
                      <a:pt x="359" y="4471"/>
                    </a:cubicBezTo>
                    <a:cubicBezTo>
                      <a:pt x="3400" y="5723"/>
                      <a:pt x="6549" y="6678"/>
                      <a:pt x="9727" y="7516"/>
                    </a:cubicBezTo>
                    <a:cubicBezTo>
                      <a:pt x="9757" y="7524"/>
                      <a:pt x="9788" y="7528"/>
                      <a:pt x="9818" y="7528"/>
                    </a:cubicBezTo>
                    <a:cubicBezTo>
                      <a:pt x="9860" y="7528"/>
                      <a:pt x="9901" y="7520"/>
                      <a:pt x="9940" y="7505"/>
                    </a:cubicBezTo>
                    <a:cubicBezTo>
                      <a:pt x="9985" y="7532"/>
                      <a:pt x="10037" y="7548"/>
                      <a:pt x="10088" y="7548"/>
                    </a:cubicBezTo>
                    <a:cubicBezTo>
                      <a:pt x="10126" y="7548"/>
                      <a:pt x="10163" y="7540"/>
                      <a:pt x="10198" y="7521"/>
                    </a:cubicBezTo>
                    <a:cubicBezTo>
                      <a:pt x="10878" y="7147"/>
                      <a:pt x="11455" y="6531"/>
                      <a:pt x="11997" y="5985"/>
                    </a:cubicBezTo>
                    <a:cubicBezTo>
                      <a:pt x="12553" y="5422"/>
                      <a:pt x="13118" y="4844"/>
                      <a:pt x="13587" y="4205"/>
                    </a:cubicBezTo>
                    <a:cubicBezTo>
                      <a:pt x="13737" y="3997"/>
                      <a:pt x="13582" y="3773"/>
                      <a:pt x="13380" y="3710"/>
                    </a:cubicBezTo>
                    <a:cubicBezTo>
                      <a:pt x="13475" y="3571"/>
                      <a:pt x="13480" y="3358"/>
                      <a:pt x="13302" y="3274"/>
                    </a:cubicBezTo>
                    <a:cubicBezTo>
                      <a:pt x="10214" y="1831"/>
                      <a:pt x="6948" y="751"/>
                      <a:pt x="3624" y="7"/>
                    </a:cubicBezTo>
                    <a:cubicBezTo>
                      <a:pt x="3607" y="3"/>
                      <a:pt x="3590" y="1"/>
                      <a:pt x="357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6" name="Google Shape;1426;p29"/>
              <p:cNvSpPr/>
              <p:nvPr/>
            </p:nvSpPr>
            <p:spPr>
              <a:xfrm>
                <a:off x="1739838" y="4716261"/>
                <a:ext cx="461210" cy="159671"/>
              </a:xfrm>
              <a:custGeom>
                <a:rect b="b" l="l" r="r" t="t"/>
                <a:pathLst>
                  <a:path extrusionOk="0" h="4825" w="13937">
                    <a:moveTo>
                      <a:pt x="215" y="1"/>
                    </a:moveTo>
                    <a:cubicBezTo>
                      <a:pt x="79" y="1"/>
                      <a:pt x="0" y="215"/>
                      <a:pt x="141" y="283"/>
                    </a:cubicBezTo>
                    <a:cubicBezTo>
                      <a:pt x="4325" y="2318"/>
                      <a:pt x="9009" y="3619"/>
                      <a:pt x="13490" y="4815"/>
                    </a:cubicBezTo>
                    <a:cubicBezTo>
                      <a:pt x="13516" y="4822"/>
                      <a:pt x="13541" y="4825"/>
                      <a:pt x="13564" y="4825"/>
                    </a:cubicBezTo>
                    <a:cubicBezTo>
                      <a:pt x="13840" y="4825"/>
                      <a:pt x="13936" y="4384"/>
                      <a:pt x="13631" y="4303"/>
                    </a:cubicBezTo>
                    <a:cubicBezTo>
                      <a:pt x="9081" y="3101"/>
                      <a:pt x="4736" y="1412"/>
                      <a:pt x="258" y="7"/>
                    </a:cubicBezTo>
                    <a:cubicBezTo>
                      <a:pt x="243" y="3"/>
                      <a:pt x="229" y="1"/>
                      <a:pt x="2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7" name="Google Shape;1427;p29"/>
              <p:cNvSpPr/>
              <p:nvPr/>
            </p:nvSpPr>
            <p:spPr>
              <a:xfrm>
                <a:off x="1771012" y="4676384"/>
                <a:ext cx="280260" cy="110363"/>
              </a:xfrm>
              <a:custGeom>
                <a:rect b="b" l="l" r="r" t="t"/>
                <a:pathLst>
                  <a:path extrusionOk="0" h="3335" w="8469">
                    <a:moveTo>
                      <a:pt x="219" y="1"/>
                    </a:moveTo>
                    <a:cubicBezTo>
                      <a:pt x="49" y="1"/>
                      <a:pt x="1" y="263"/>
                      <a:pt x="182" y="332"/>
                    </a:cubicBezTo>
                    <a:cubicBezTo>
                      <a:pt x="2804" y="1338"/>
                      <a:pt x="5437" y="2392"/>
                      <a:pt x="8085" y="3323"/>
                    </a:cubicBezTo>
                    <a:cubicBezTo>
                      <a:pt x="8109" y="3331"/>
                      <a:pt x="8131" y="3335"/>
                      <a:pt x="8153" y="3335"/>
                    </a:cubicBezTo>
                    <a:cubicBezTo>
                      <a:pt x="8353" y="3335"/>
                      <a:pt x="8469" y="3011"/>
                      <a:pt x="8260" y="2912"/>
                    </a:cubicBezTo>
                    <a:cubicBezTo>
                      <a:pt x="5725" y="1716"/>
                      <a:pt x="2965" y="768"/>
                      <a:pt x="271" y="8"/>
                    </a:cubicBezTo>
                    <a:cubicBezTo>
                      <a:pt x="253" y="3"/>
                      <a:pt x="235" y="1"/>
                      <a:pt x="2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8" name="Google Shape;1428;p29"/>
              <p:cNvSpPr/>
              <p:nvPr/>
            </p:nvSpPr>
            <p:spPr>
              <a:xfrm>
                <a:off x="1770648" y="4633132"/>
                <a:ext cx="435729" cy="159109"/>
              </a:xfrm>
              <a:custGeom>
                <a:rect b="b" l="l" r="r" t="t"/>
                <a:pathLst>
                  <a:path extrusionOk="0" h="4808" w="13167">
                    <a:moveTo>
                      <a:pt x="229" y="0"/>
                    </a:moveTo>
                    <a:cubicBezTo>
                      <a:pt x="57" y="0"/>
                      <a:pt x="1" y="264"/>
                      <a:pt x="187" y="323"/>
                    </a:cubicBezTo>
                    <a:cubicBezTo>
                      <a:pt x="4450" y="1672"/>
                      <a:pt x="8594" y="3201"/>
                      <a:pt x="12769" y="4794"/>
                    </a:cubicBezTo>
                    <a:cubicBezTo>
                      <a:pt x="12794" y="4803"/>
                      <a:pt x="12818" y="4807"/>
                      <a:pt x="12841" y="4807"/>
                    </a:cubicBezTo>
                    <a:cubicBezTo>
                      <a:pt x="13047" y="4807"/>
                      <a:pt x="13166" y="4465"/>
                      <a:pt x="12950" y="4365"/>
                    </a:cubicBezTo>
                    <a:cubicBezTo>
                      <a:pt x="8933" y="2493"/>
                      <a:pt x="4578" y="1047"/>
                      <a:pt x="275" y="6"/>
                    </a:cubicBezTo>
                    <a:cubicBezTo>
                      <a:pt x="259" y="2"/>
                      <a:pt x="244"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9" name="Google Shape;1429;p29"/>
              <p:cNvSpPr/>
              <p:nvPr/>
            </p:nvSpPr>
            <p:spPr>
              <a:xfrm>
                <a:off x="1843186" y="4600007"/>
                <a:ext cx="272318" cy="119729"/>
              </a:xfrm>
              <a:custGeom>
                <a:rect b="b" l="l" r="r" t="t"/>
                <a:pathLst>
                  <a:path extrusionOk="0" h="3618" w="8229">
                    <a:moveTo>
                      <a:pt x="213" y="1"/>
                    </a:moveTo>
                    <a:cubicBezTo>
                      <a:pt x="49" y="1"/>
                      <a:pt x="0" y="248"/>
                      <a:pt x="175" y="312"/>
                    </a:cubicBezTo>
                    <a:cubicBezTo>
                      <a:pt x="2797" y="1252"/>
                      <a:pt x="5304" y="2277"/>
                      <a:pt x="7765" y="3588"/>
                    </a:cubicBezTo>
                    <a:cubicBezTo>
                      <a:pt x="7804" y="3609"/>
                      <a:pt x="7843" y="3618"/>
                      <a:pt x="7879" y="3618"/>
                    </a:cubicBezTo>
                    <a:cubicBezTo>
                      <a:pt x="8090" y="3618"/>
                      <a:pt x="8229" y="3308"/>
                      <a:pt x="8003" y="3180"/>
                    </a:cubicBezTo>
                    <a:cubicBezTo>
                      <a:pt x="5593" y="1814"/>
                      <a:pt x="2951" y="673"/>
                      <a:pt x="259" y="7"/>
                    </a:cubicBezTo>
                    <a:cubicBezTo>
                      <a:pt x="243" y="3"/>
                      <a:pt x="228" y="1"/>
                      <a:pt x="21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0" name="Google Shape;1430;p29"/>
            <p:cNvGrpSpPr/>
            <p:nvPr/>
          </p:nvGrpSpPr>
          <p:grpSpPr>
            <a:xfrm>
              <a:off x="2242315" y="4930402"/>
              <a:ext cx="155932" cy="99046"/>
              <a:chOff x="2242315" y="4930402"/>
              <a:chExt cx="155932" cy="99046"/>
            </a:xfrm>
          </p:grpSpPr>
          <p:sp>
            <p:nvSpPr>
              <p:cNvPr id="1431" name="Google Shape;1431;p29"/>
              <p:cNvSpPr/>
              <p:nvPr/>
            </p:nvSpPr>
            <p:spPr>
              <a:xfrm>
                <a:off x="2242315" y="4930402"/>
                <a:ext cx="83856" cy="58508"/>
              </a:xfrm>
              <a:custGeom>
                <a:rect b="b" l="l" r="r" t="t"/>
                <a:pathLst>
                  <a:path extrusionOk="0" h="1768" w="2534">
                    <a:moveTo>
                      <a:pt x="2324" y="0"/>
                    </a:moveTo>
                    <a:cubicBezTo>
                      <a:pt x="2255" y="0"/>
                      <a:pt x="2186" y="39"/>
                      <a:pt x="2157" y="130"/>
                    </a:cubicBezTo>
                    <a:cubicBezTo>
                      <a:pt x="1887" y="959"/>
                      <a:pt x="1227" y="1495"/>
                      <a:pt x="370" y="1495"/>
                    </a:cubicBezTo>
                    <a:cubicBezTo>
                      <a:pt x="302" y="1495"/>
                      <a:pt x="233" y="1492"/>
                      <a:pt x="163" y="1485"/>
                    </a:cubicBezTo>
                    <a:cubicBezTo>
                      <a:pt x="159" y="1485"/>
                      <a:pt x="155" y="1485"/>
                      <a:pt x="152" y="1485"/>
                    </a:cubicBezTo>
                    <a:cubicBezTo>
                      <a:pt x="24" y="1485"/>
                      <a:pt x="1" y="1696"/>
                      <a:pt x="129" y="1724"/>
                    </a:cubicBezTo>
                    <a:cubicBezTo>
                      <a:pt x="258" y="1753"/>
                      <a:pt x="390" y="1768"/>
                      <a:pt x="523" y="1768"/>
                    </a:cubicBezTo>
                    <a:cubicBezTo>
                      <a:pt x="1417" y="1768"/>
                      <a:pt x="2344" y="1130"/>
                      <a:pt x="2509" y="226"/>
                    </a:cubicBezTo>
                    <a:cubicBezTo>
                      <a:pt x="2534" y="89"/>
                      <a:pt x="2428" y="0"/>
                      <a:pt x="232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2" name="Google Shape;1432;p29"/>
              <p:cNvSpPr/>
              <p:nvPr/>
            </p:nvSpPr>
            <p:spPr>
              <a:xfrm>
                <a:off x="2304595" y="4969484"/>
                <a:ext cx="93652" cy="59964"/>
              </a:xfrm>
              <a:custGeom>
                <a:rect b="b" l="l" r="r" t="t"/>
                <a:pathLst>
                  <a:path extrusionOk="0" h="1812" w="2830">
                    <a:moveTo>
                      <a:pt x="2577" y="0"/>
                    </a:moveTo>
                    <a:cubicBezTo>
                      <a:pt x="2521" y="0"/>
                      <a:pt x="2465" y="28"/>
                      <a:pt x="2428" y="96"/>
                    </a:cubicBezTo>
                    <a:cubicBezTo>
                      <a:pt x="1966" y="938"/>
                      <a:pt x="1175" y="1481"/>
                      <a:pt x="200" y="1502"/>
                    </a:cubicBezTo>
                    <a:cubicBezTo>
                      <a:pt x="1" y="1507"/>
                      <a:pt x="1" y="1811"/>
                      <a:pt x="200" y="1811"/>
                    </a:cubicBezTo>
                    <a:cubicBezTo>
                      <a:pt x="207" y="1811"/>
                      <a:pt x="214" y="1811"/>
                      <a:pt x="221" y="1811"/>
                    </a:cubicBezTo>
                    <a:cubicBezTo>
                      <a:pt x="1269" y="1811"/>
                      <a:pt x="2287" y="1241"/>
                      <a:pt x="2756" y="287"/>
                    </a:cubicBezTo>
                    <a:cubicBezTo>
                      <a:pt x="2830" y="138"/>
                      <a:pt x="2702" y="0"/>
                      <a:pt x="257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433" name="Google Shape;1433;p29"/>
          <p:cNvGrpSpPr/>
          <p:nvPr/>
        </p:nvGrpSpPr>
        <p:grpSpPr>
          <a:xfrm>
            <a:off x="2661531" y="4759645"/>
            <a:ext cx="636336" cy="613800"/>
            <a:chOff x="2661531" y="4759645"/>
            <a:chExt cx="636336" cy="613800"/>
          </a:xfrm>
        </p:grpSpPr>
        <p:sp>
          <p:nvSpPr>
            <p:cNvPr id="1434" name="Google Shape;1434;p29"/>
            <p:cNvSpPr/>
            <p:nvPr/>
          </p:nvSpPr>
          <p:spPr>
            <a:xfrm>
              <a:off x="2661531" y="4759645"/>
              <a:ext cx="526601" cy="606916"/>
            </a:xfrm>
            <a:custGeom>
              <a:rect b="b" l="l" r="r" t="t"/>
              <a:pathLst>
                <a:path extrusionOk="0" h="18340" w="15913">
                  <a:moveTo>
                    <a:pt x="6413" y="0"/>
                  </a:moveTo>
                  <a:cubicBezTo>
                    <a:pt x="3152" y="0"/>
                    <a:pt x="187" y="3584"/>
                    <a:pt x="8" y="6636"/>
                  </a:cubicBezTo>
                  <a:cubicBezTo>
                    <a:pt x="0" y="6771"/>
                    <a:pt x="101" y="6850"/>
                    <a:pt x="211" y="6866"/>
                  </a:cubicBezTo>
                  <a:cubicBezTo>
                    <a:pt x="201" y="6993"/>
                    <a:pt x="279" y="7111"/>
                    <a:pt x="400" y="7148"/>
                  </a:cubicBezTo>
                  <a:cubicBezTo>
                    <a:pt x="1273" y="7460"/>
                    <a:pt x="2126" y="7825"/>
                    <a:pt x="2955" y="8241"/>
                  </a:cubicBezTo>
                  <a:cubicBezTo>
                    <a:pt x="3001" y="8265"/>
                    <a:pt x="3051" y="8277"/>
                    <a:pt x="3102" y="8277"/>
                  </a:cubicBezTo>
                  <a:cubicBezTo>
                    <a:pt x="3129" y="8277"/>
                    <a:pt x="3156" y="8274"/>
                    <a:pt x="3183" y="8267"/>
                  </a:cubicBezTo>
                  <a:cubicBezTo>
                    <a:pt x="3189" y="8267"/>
                    <a:pt x="3197" y="8266"/>
                    <a:pt x="3203" y="8264"/>
                  </a:cubicBezTo>
                  <a:cubicBezTo>
                    <a:pt x="3212" y="8263"/>
                    <a:pt x="3221" y="8261"/>
                    <a:pt x="3229" y="8258"/>
                  </a:cubicBezTo>
                  <a:cubicBezTo>
                    <a:pt x="3262" y="8249"/>
                    <a:pt x="3292" y="8232"/>
                    <a:pt x="3314" y="8207"/>
                  </a:cubicBezTo>
                  <a:cubicBezTo>
                    <a:pt x="3457" y="8097"/>
                    <a:pt x="3515" y="7889"/>
                    <a:pt x="3391" y="7742"/>
                  </a:cubicBezTo>
                  <a:cubicBezTo>
                    <a:pt x="3504" y="7207"/>
                    <a:pt x="3934" y="6799"/>
                    <a:pt x="4420" y="6799"/>
                  </a:cubicBezTo>
                  <a:cubicBezTo>
                    <a:pt x="4657" y="6799"/>
                    <a:pt x="4908" y="6896"/>
                    <a:pt x="5142" y="7122"/>
                  </a:cubicBezTo>
                  <a:cubicBezTo>
                    <a:pt x="5918" y="7869"/>
                    <a:pt x="5341" y="8874"/>
                    <a:pt x="4532" y="9252"/>
                  </a:cubicBezTo>
                  <a:cubicBezTo>
                    <a:pt x="4245" y="9386"/>
                    <a:pt x="4400" y="9844"/>
                    <a:pt x="4678" y="9844"/>
                  </a:cubicBezTo>
                  <a:cubicBezTo>
                    <a:pt x="4692" y="9844"/>
                    <a:pt x="4706" y="9843"/>
                    <a:pt x="4720" y="9840"/>
                  </a:cubicBezTo>
                  <a:cubicBezTo>
                    <a:pt x="4757" y="9926"/>
                    <a:pt x="4835" y="9995"/>
                    <a:pt x="4964" y="9998"/>
                  </a:cubicBezTo>
                  <a:cubicBezTo>
                    <a:pt x="6431" y="10041"/>
                    <a:pt x="8444" y="9995"/>
                    <a:pt x="9286" y="11477"/>
                  </a:cubicBezTo>
                  <a:cubicBezTo>
                    <a:pt x="9770" y="12332"/>
                    <a:pt x="9545" y="13398"/>
                    <a:pt x="8580" y="13769"/>
                  </a:cubicBezTo>
                  <a:cubicBezTo>
                    <a:pt x="8352" y="13857"/>
                    <a:pt x="8124" y="13891"/>
                    <a:pt x="7898" y="13891"/>
                  </a:cubicBezTo>
                  <a:cubicBezTo>
                    <a:pt x="7418" y="13891"/>
                    <a:pt x="6943" y="13735"/>
                    <a:pt x="6473" y="13606"/>
                  </a:cubicBezTo>
                  <a:cubicBezTo>
                    <a:pt x="6422" y="13539"/>
                    <a:pt x="6339" y="13500"/>
                    <a:pt x="6260" y="13500"/>
                  </a:cubicBezTo>
                  <a:cubicBezTo>
                    <a:pt x="6218" y="13500"/>
                    <a:pt x="6178" y="13511"/>
                    <a:pt x="6143" y="13534"/>
                  </a:cubicBezTo>
                  <a:cubicBezTo>
                    <a:pt x="6141" y="13534"/>
                    <a:pt x="6139" y="13534"/>
                    <a:pt x="6137" y="13534"/>
                  </a:cubicBezTo>
                  <a:cubicBezTo>
                    <a:pt x="5853" y="13534"/>
                    <a:pt x="5704" y="13916"/>
                    <a:pt x="5966" y="14087"/>
                  </a:cubicBezTo>
                  <a:cubicBezTo>
                    <a:pt x="5774" y="14971"/>
                    <a:pt x="5564" y="15826"/>
                    <a:pt x="5203" y="16669"/>
                  </a:cubicBezTo>
                  <a:cubicBezTo>
                    <a:pt x="5083" y="16949"/>
                    <a:pt x="5323" y="17206"/>
                    <a:pt x="5547" y="17206"/>
                  </a:cubicBezTo>
                  <a:cubicBezTo>
                    <a:pt x="5649" y="17206"/>
                    <a:pt x="5747" y="17152"/>
                    <a:pt x="5806" y="17023"/>
                  </a:cubicBezTo>
                  <a:cubicBezTo>
                    <a:pt x="6188" y="16190"/>
                    <a:pt x="6467" y="15276"/>
                    <a:pt x="6519" y="14352"/>
                  </a:cubicBezTo>
                  <a:cubicBezTo>
                    <a:pt x="6914" y="14498"/>
                    <a:pt x="7342" y="14573"/>
                    <a:pt x="7763" y="14573"/>
                  </a:cubicBezTo>
                  <a:cubicBezTo>
                    <a:pt x="9133" y="14573"/>
                    <a:pt x="10422" y="13785"/>
                    <a:pt x="10236" y="12128"/>
                  </a:cubicBezTo>
                  <a:cubicBezTo>
                    <a:pt x="9988" y="9922"/>
                    <a:pt x="7659" y="9417"/>
                    <a:pt x="5755" y="9417"/>
                  </a:cubicBezTo>
                  <a:cubicBezTo>
                    <a:pt x="5643" y="9417"/>
                    <a:pt x="5533" y="9419"/>
                    <a:pt x="5425" y="9422"/>
                  </a:cubicBezTo>
                  <a:cubicBezTo>
                    <a:pt x="6254" y="8661"/>
                    <a:pt x="6416" y="7293"/>
                    <a:pt x="5382" y="6533"/>
                  </a:cubicBezTo>
                  <a:cubicBezTo>
                    <a:pt x="5109" y="6333"/>
                    <a:pt x="4787" y="6243"/>
                    <a:pt x="4465" y="6243"/>
                  </a:cubicBezTo>
                  <a:cubicBezTo>
                    <a:pt x="3720" y="6243"/>
                    <a:pt x="2979" y="6729"/>
                    <a:pt x="2873" y="7448"/>
                  </a:cubicBezTo>
                  <a:cubicBezTo>
                    <a:pt x="2135" y="7085"/>
                    <a:pt x="1342" y="6792"/>
                    <a:pt x="547" y="6615"/>
                  </a:cubicBezTo>
                  <a:cubicBezTo>
                    <a:pt x="532" y="6612"/>
                    <a:pt x="515" y="6612"/>
                    <a:pt x="498" y="6612"/>
                  </a:cubicBezTo>
                  <a:cubicBezTo>
                    <a:pt x="1111" y="4218"/>
                    <a:pt x="3050" y="1378"/>
                    <a:pt x="5607" y="877"/>
                  </a:cubicBezTo>
                  <a:cubicBezTo>
                    <a:pt x="5875" y="825"/>
                    <a:pt x="6145" y="799"/>
                    <a:pt x="6411" y="799"/>
                  </a:cubicBezTo>
                  <a:cubicBezTo>
                    <a:pt x="7774" y="799"/>
                    <a:pt x="9054" y="1485"/>
                    <a:pt x="9596" y="2830"/>
                  </a:cubicBezTo>
                  <a:cubicBezTo>
                    <a:pt x="10308" y="4591"/>
                    <a:pt x="9268" y="5867"/>
                    <a:pt x="8167" y="7111"/>
                  </a:cubicBezTo>
                  <a:cubicBezTo>
                    <a:pt x="7938" y="7370"/>
                    <a:pt x="8171" y="7715"/>
                    <a:pt x="8432" y="7715"/>
                  </a:cubicBezTo>
                  <a:cubicBezTo>
                    <a:pt x="8447" y="7715"/>
                    <a:pt x="8462" y="7714"/>
                    <a:pt x="8477" y="7711"/>
                  </a:cubicBezTo>
                  <a:cubicBezTo>
                    <a:pt x="8493" y="7714"/>
                    <a:pt x="8508" y="7716"/>
                    <a:pt x="8524" y="7716"/>
                  </a:cubicBezTo>
                  <a:cubicBezTo>
                    <a:pt x="8546" y="7716"/>
                    <a:pt x="8569" y="7712"/>
                    <a:pt x="8591" y="7705"/>
                  </a:cubicBezTo>
                  <a:cubicBezTo>
                    <a:pt x="9118" y="7540"/>
                    <a:pt x="9645" y="7462"/>
                    <a:pt x="10156" y="7462"/>
                  </a:cubicBezTo>
                  <a:cubicBezTo>
                    <a:pt x="13306" y="7462"/>
                    <a:pt x="15848" y="10406"/>
                    <a:pt x="14279" y="13740"/>
                  </a:cubicBezTo>
                  <a:cubicBezTo>
                    <a:pt x="13035" y="16386"/>
                    <a:pt x="10978" y="17479"/>
                    <a:pt x="8514" y="17479"/>
                  </a:cubicBezTo>
                  <a:cubicBezTo>
                    <a:pt x="7742" y="17479"/>
                    <a:pt x="6929" y="17371"/>
                    <a:pt x="6088" y="17170"/>
                  </a:cubicBezTo>
                  <a:cubicBezTo>
                    <a:pt x="6055" y="17162"/>
                    <a:pt x="6023" y="17159"/>
                    <a:pt x="5993" y="17159"/>
                  </a:cubicBezTo>
                  <a:cubicBezTo>
                    <a:pt x="5609" y="17159"/>
                    <a:pt x="5475" y="17754"/>
                    <a:pt x="5894" y="17872"/>
                  </a:cubicBezTo>
                  <a:cubicBezTo>
                    <a:pt x="6868" y="18146"/>
                    <a:pt x="7898" y="18339"/>
                    <a:pt x="8910" y="18339"/>
                  </a:cubicBezTo>
                  <a:cubicBezTo>
                    <a:pt x="10134" y="18339"/>
                    <a:pt x="11331" y="18057"/>
                    <a:pt x="12371" y="17291"/>
                  </a:cubicBezTo>
                  <a:cubicBezTo>
                    <a:pt x="13878" y="16184"/>
                    <a:pt x="15236" y="14273"/>
                    <a:pt x="15488" y="12395"/>
                  </a:cubicBezTo>
                  <a:cubicBezTo>
                    <a:pt x="15913" y="9217"/>
                    <a:pt x="13365" y="6756"/>
                    <a:pt x="10508" y="6756"/>
                  </a:cubicBezTo>
                  <a:cubicBezTo>
                    <a:pt x="10101" y="6756"/>
                    <a:pt x="9688" y="6805"/>
                    <a:pt x="9277" y="6910"/>
                  </a:cubicBezTo>
                  <a:cubicBezTo>
                    <a:pt x="10125" y="5875"/>
                    <a:pt x="10775" y="4712"/>
                    <a:pt x="10510" y="3302"/>
                  </a:cubicBezTo>
                  <a:cubicBezTo>
                    <a:pt x="10208" y="1689"/>
                    <a:pt x="8934" y="442"/>
                    <a:pt x="7341" y="99"/>
                  </a:cubicBezTo>
                  <a:cubicBezTo>
                    <a:pt x="7030" y="32"/>
                    <a:pt x="6720" y="0"/>
                    <a:pt x="64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5" name="Google Shape;1435;p29"/>
            <p:cNvSpPr/>
            <p:nvPr/>
          </p:nvSpPr>
          <p:spPr>
            <a:xfrm>
              <a:off x="3141173" y="5288794"/>
              <a:ext cx="74193" cy="84651"/>
            </a:xfrm>
            <a:custGeom>
              <a:rect b="b" l="l" r="r" t="t"/>
              <a:pathLst>
                <a:path extrusionOk="0" h="2558" w="2242">
                  <a:moveTo>
                    <a:pt x="2065" y="0"/>
                  </a:moveTo>
                  <a:cubicBezTo>
                    <a:pt x="1994" y="0"/>
                    <a:pt x="1922" y="37"/>
                    <a:pt x="1902" y="117"/>
                  </a:cubicBezTo>
                  <a:cubicBezTo>
                    <a:pt x="1658" y="1076"/>
                    <a:pt x="1098" y="1886"/>
                    <a:pt x="156" y="2265"/>
                  </a:cubicBezTo>
                  <a:cubicBezTo>
                    <a:pt x="1" y="2326"/>
                    <a:pt x="40" y="2558"/>
                    <a:pt x="181" y="2558"/>
                  </a:cubicBezTo>
                  <a:cubicBezTo>
                    <a:pt x="197" y="2558"/>
                    <a:pt x="215" y="2555"/>
                    <a:pt x="234" y="2548"/>
                  </a:cubicBezTo>
                  <a:cubicBezTo>
                    <a:pt x="1274" y="2177"/>
                    <a:pt x="2104" y="1280"/>
                    <a:pt x="2230" y="162"/>
                  </a:cubicBezTo>
                  <a:cubicBezTo>
                    <a:pt x="2241" y="58"/>
                    <a:pt x="2154" y="0"/>
                    <a:pt x="20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6" name="Google Shape;1436;p29"/>
            <p:cNvSpPr/>
            <p:nvPr/>
          </p:nvSpPr>
          <p:spPr>
            <a:xfrm>
              <a:off x="3220761" y="5295379"/>
              <a:ext cx="77106" cy="76973"/>
            </a:xfrm>
            <a:custGeom>
              <a:rect b="b" l="l" r="r" t="t"/>
              <a:pathLst>
                <a:path extrusionOk="0" h="2326" w="2330">
                  <a:moveTo>
                    <a:pt x="2062" y="1"/>
                  </a:moveTo>
                  <a:cubicBezTo>
                    <a:pt x="2001" y="1"/>
                    <a:pt x="1940" y="29"/>
                    <a:pt x="1898" y="96"/>
                  </a:cubicBezTo>
                  <a:cubicBezTo>
                    <a:pt x="1413" y="862"/>
                    <a:pt x="852" y="1507"/>
                    <a:pt x="123" y="2049"/>
                  </a:cubicBezTo>
                  <a:cubicBezTo>
                    <a:pt x="0" y="2141"/>
                    <a:pt x="70" y="2325"/>
                    <a:pt x="193" y="2325"/>
                  </a:cubicBezTo>
                  <a:cubicBezTo>
                    <a:pt x="217" y="2325"/>
                    <a:pt x="243" y="2318"/>
                    <a:pt x="270" y="2302"/>
                  </a:cubicBezTo>
                  <a:cubicBezTo>
                    <a:pt x="1073" y="1813"/>
                    <a:pt x="1780" y="1118"/>
                    <a:pt x="2241" y="297"/>
                  </a:cubicBezTo>
                  <a:cubicBezTo>
                    <a:pt x="2329" y="141"/>
                    <a:pt x="2197" y="1"/>
                    <a:pt x="206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7" name="Google Shape;1437;p29"/>
          <p:cNvGrpSpPr/>
          <p:nvPr/>
        </p:nvGrpSpPr>
        <p:grpSpPr>
          <a:xfrm>
            <a:off x="3260869" y="4155210"/>
            <a:ext cx="1065612" cy="1051580"/>
            <a:chOff x="3260869" y="4155210"/>
            <a:chExt cx="1065612" cy="1051580"/>
          </a:xfrm>
        </p:grpSpPr>
        <p:grpSp>
          <p:nvGrpSpPr>
            <p:cNvPr id="1438" name="Google Shape;1438;p29"/>
            <p:cNvGrpSpPr/>
            <p:nvPr/>
          </p:nvGrpSpPr>
          <p:grpSpPr>
            <a:xfrm>
              <a:off x="3260869" y="4155210"/>
              <a:ext cx="1065612" cy="1051580"/>
              <a:chOff x="3260869" y="4155210"/>
              <a:chExt cx="1065612" cy="1051580"/>
            </a:xfrm>
          </p:grpSpPr>
          <p:sp>
            <p:nvSpPr>
              <p:cNvPr id="1439" name="Google Shape;1439;p29"/>
              <p:cNvSpPr/>
              <p:nvPr/>
            </p:nvSpPr>
            <p:spPr>
              <a:xfrm>
                <a:off x="3260869" y="4155210"/>
                <a:ext cx="1065612" cy="1051580"/>
              </a:xfrm>
              <a:custGeom>
                <a:rect b="b" l="l" r="r" t="t"/>
                <a:pathLst>
                  <a:path extrusionOk="0" h="31777" w="32201">
                    <a:moveTo>
                      <a:pt x="16276" y="824"/>
                    </a:moveTo>
                    <a:cubicBezTo>
                      <a:pt x="16873" y="824"/>
                      <a:pt x="17436" y="900"/>
                      <a:pt x="17911" y="1112"/>
                    </a:cubicBezTo>
                    <a:cubicBezTo>
                      <a:pt x="17554" y="1518"/>
                      <a:pt x="17208" y="1932"/>
                      <a:pt x="16861" y="2345"/>
                    </a:cubicBezTo>
                    <a:lnTo>
                      <a:pt x="16243" y="3081"/>
                    </a:lnTo>
                    <a:cubicBezTo>
                      <a:pt x="15990" y="3383"/>
                      <a:pt x="15868" y="3721"/>
                      <a:pt x="15544" y="3721"/>
                    </a:cubicBezTo>
                    <a:cubicBezTo>
                      <a:pt x="15495" y="3721"/>
                      <a:pt x="15441" y="3713"/>
                      <a:pt x="15382" y="3696"/>
                    </a:cubicBezTo>
                    <a:cubicBezTo>
                      <a:pt x="14860" y="3548"/>
                      <a:pt x="14324" y="2832"/>
                      <a:pt x="13924" y="2474"/>
                    </a:cubicBezTo>
                    <a:cubicBezTo>
                      <a:pt x="13474" y="2068"/>
                      <a:pt x="13023" y="1664"/>
                      <a:pt x="12571" y="1261"/>
                    </a:cubicBezTo>
                    <a:cubicBezTo>
                      <a:pt x="13626" y="1156"/>
                      <a:pt x="15026" y="824"/>
                      <a:pt x="16276" y="824"/>
                    </a:cubicBezTo>
                    <a:close/>
                    <a:moveTo>
                      <a:pt x="12107" y="1497"/>
                    </a:moveTo>
                    <a:cubicBezTo>
                      <a:pt x="12784" y="2194"/>
                      <a:pt x="13464" y="2884"/>
                      <a:pt x="14147" y="3574"/>
                    </a:cubicBezTo>
                    <a:cubicBezTo>
                      <a:pt x="14469" y="3895"/>
                      <a:pt x="14978" y="4653"/>
                      <a:pt x="15511" y="4678"/>
                    </a:cubicBezTo>
                    <a:cubicBezTo>
                      <a:pt x="15519" y="4678"/>
                      <a:pt x="15528" y="4679"/>
                      <a:pt x="15537" y="4679"/>
                    </a:cubicBezTo>
                    <a:cubicBezTo>
                      <a:pt x="15956" y="4679"/>
                      <a:pt x="16222" y="4247"/>
                      <a:pt x="16462" y="3973"/>
                    </a:cubicBezTo>
                    <a:cubicBezTo>
                      <a:pt x="17166" y="3174"/>
                      <a:pt x="17863" y="2355"/>
                      <a:pt x="18529" y="1520"/>
                    </a:cubicBezTo>
                    <a:cubicBezTo>
                      <a:pt x="20049" y="2881"/>
                      <a:pt x="21302" y="4787"/>
                      <a:pt x="22645" y="6323"/>
                    </a:cubicBezTo>
                    <a:cubicBezTo>
                      <a:pt x="23999" y="7870"/>
                      <a:pt x="25365" y="9404"/>
                      <a:pt x="26748" y="10927"/>
                    </a:cubicBezTo>
                    <a:cubicBezTo>
                      <a:pt x="27115" y="11331"/>
                      <a:pt x="30090" y="14523"/>
                      <a:pt x="31378" y="15704"/>
                    </a:cubicBezTo>
                    <a:lnTo>
                      <a:pt x="31336" y="15748"/>
                    </a:lnTo>
                    <a:cubicBezTo>
                      <a:pt x="31255" y="15836"/>
                      <a:pt x="31222" y="15957"/>
                      <a:pt x="31246" y="16075"/>
                    </a:cubicBezTo>
                    <a:cubicBezTo>
                      <a:pt x="27250" y="21680"/>
                      <a:pt x="21393" y="25437"/>
                      <a:pt x="17142" y="30795"/>
                    </a:cubicBezTo>
                    <a:lnTo>
                      <a:pt x="9052" y="21823"/>
                    </a:lnTo>
                    <a:cubicBezTo>
                      <a:pt x="6297" y="18769"/>
                      <a:pt x="3651" y="15517"/>
                      <a:pt x="636" y="12714"/>
                    </a:cubicBezTo>
                    <a:cubicBezTo>
                      <a:pt x="654" y="12705"/>
                      <a:pt x="673" y="12694"/>
                      <a:pt x="689" y="12682"/>
                    </a:cubicBezTo>
                    <a:cubicBezTo>
                      <a:pt x="2817" y="10745"/>
                      <a:pt x="4894" y="8749"/>
                      <a:pt x="6954" y="6738"/>
                    </a:cubicBezTo>
                    <a:cubicBezTo>
                      <a:pt x="8635" y="5098"/>
                      <a:pt x="10712" y="3436"/>
                      <a:pt x="12107" y="1497"/>
                    </a:cubicBezTo>
                    <a:close/>
                    <a:moveTo>
                      <a:pt x="16705" y="1"/>
                    </a:moveTo>
                    <a:cubicBezTo>
                      <a:pt x="15281" y="1"/>
                      <a:pt x="13554" y="491"/>
                      <a:pt x="12398" y="687"/>
                    </a:cubicBezTo>
                    <a:cubicBezTo>
                      <a:pt x="12371" y="670"/>
                      <a:pt x="12340" y="661"/>
                      <a:pt x="12308" y="661"/>
                    </a:cubicBezTo>
                    <a:cubicBezTo>
                      <a:pt x="12274" y="661"/>
                      <a:pt x="12240" y="671"/>
                      <a:pt x="12210" y="691"/>
                    </a:cubicBezTo>
                    <a:cubicBezTo>
                      <a:pt x="10060" y="2119"/>
                      <a:pt x="8278" y="4415"/>
                      <a:pt x="6431" y="6217"/>
                    </a:cubicBezTo>
                    <a:cubicBezTo>
                      <a:pt x="4371" y="8228"/>
                      <a:pt x="2272" y="10195"/>
                      <a:pt x="179" y="12172"/>
                    </a:cubicBezTo>
                    <a:cubicBezTo>
                      <a:pt x="0" y="12341"/>
                      <a:pt x="60" y="12558"/>
                      <a:pt x="204" y="12682"/>
                    </a:cubicBezTo>
                    <a:cubicBezTo>
                      <a:pt x="144" y="12748"/>
                      <a:pt x="143" y="12849"/>
                      <a:pt x="199" y="12918"/>
                    </a:cubicBezTo>
                    <a:cubicBezTo>
                      <a:pt x="2638" y="16166"/>
                      <a:pt x="5546" y="19090"/>
                      <a:pt x="8263" y="22103"/>
                    </a:cubicBezTo>
                    <a:lnTo>
                      <a:pt x="16883" y="31661"/>
                    </a:lnTo>
                    <a:cubicBezTo>
                      <a:pt x="16955" y="31742"/>
                      <a:pt x="17043" y="31776"/>
                      <a:pt x="17131" y="31776"/>
                    </a:cubicBezTo>
                    <a:cubicBezTo>
                      <a:pt x="17267" y="31776"/>
                      <a:pt x="17405" y="31696"/>
                      <a:pt x="17491" y="31583"/>
                    </a:cubicBezTo>
                    <a:cubicBezTo>
                      <a:pt x="21727" y="26056"/>
                      <a:pt x="28230" y="22455"/>
                      <a:pt x="31879" y="16456"/>
                    </a:cubicBezTo>
                    <a:cubicBezTo>
                      <a:pt x="31885" y="16456"/>
                      <a:pt x="31889" y="16456"/>
                      <a:pt x="31897" y="16454"/>
                    </a:cubicBezTo>
                    <a:cubicBezTo>
                      <a:pt x="32067" y="16430"/>
                      <a:pt x="32174" y="16237"/>
                      <a:pt x="32180" y="16082"/>
                    </a:cubicBezTo>
                    <a:cubicBezTo>
                      <a:pt x="32200" y="15552"/>
                      <a:pt x="31817" y="15289"/>
                      <a:pt x="31473" y="14914"/>
                    </a:cubicBezTo>
                    <a:cubicBezTo>
                      <a:pt x="30543" y="13906"/>
                      <a:pt x="29604" y="12909"/>
                      <a:pt x="28679" y="11898"/>
                    </a:cubicBezTo>
                    <a:cubicBezTo>
                      <a:pt x="26751" y="9793"/>
                      <a:pt x="24847" y="7666"/>
                      <a:pt x="22968" y="5517"/>
                    </a:cubicBezTo>
                    <a:cubicBezTo>
                      <a:pt x="22064" y="4487"/>
                      <a:pt x="21167" y="3451"/>
                      <a:pt x="20274" y="2413"/>
                    </a:cubicBezTo>
                    <a:cubicBezTo>
                      <a:pt x="19676" y="1717"/>
                      <a:pt x="19064" y="707"/>
                      <a:pt x="18212" y="285"/>
                    </a:cubicBezTo>
                    <a:cubicBezTo>
                      <a:pt x="17795" y="79"/>
                      <a:pt x="17274" y="1"/>
                      <a:pt x="1670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0" name="Google Shape;1440;p29"/>
              <p:cNvSpPr/>
              <p:nvPr/>
            </p:nvSpPr>
            <p:spPr>
              <a:xfrm>
                <a:off x="3412631" y="4384608"/>
                <a:ext cx="250146" cy="242800"/>
              </a:xfrm>
              <a:custGeom>
                <a:rect b="b" l="l" r="r" t="t"/>
                <a:pathLst>
                  <a:path extrusionOk="0" h="7337" w="7559">
                    <a:moveTo>
                      <a:pt x="7112" y="1"/>
                    </a:moveTo>
                    <a:cubicBezTo>
                      <a:pt x="7043" y="1"/>
                      <a:pt x="6972" y="25"/>
                      <a:pt x="6907" y="83"/>
                    </a:cubicBezTo>
                    <a:cubicBezTo>
                      <a:pt x="4539" y="2209"/>
                      <a:pt x="2103" y="4508"/>
                      <a:pt x="119" y="7003"/>
                    </a:cubicBezTo>
                    <a:cubicBezTo>
                      <a:pt x="0" y="7152"/>
                      <a:pt x="115" y="7337"/>
                      <a:pt x="261" y="7337"/>
                    </a:cubicBezTo>
                    <a:cubicBezTo>
                      <a:pt x="305" y="7337"/>
                      <a:pt x="352" y="7320"/>
                      <a:pt x="396" y="7280"/>
                    </a:cubicBezTo>
                    <a:cubicBezTo>
                      <a:pt x="2793" y="5137"/>
                      <a:pt x="5040" y="2763"/>
                      <a:pt x="7339" y="514"/>
                    </a:cubicBezTo>
                    <a:cubicBezTo>
                      <a:pt x="7558" y="299"/>
                      <a:pt x="7352" y="1"/>
                      <a:pt x="711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1" name="Google Shape;1441;p29"/>
              <p:cNvSpPr/>
              <p:nvPr/>
            </p:nvSpPr>
            <p:spPr>
              <a:xfrm>
                <a:off x="3509923" y="4364918"/>
                <a:ext cx="413027" cy="344261"/>
              </a:xfrm>
              <a:custGeom>
                <a:rect b="b" l="l" r="r" t="t"/>
                <a:pathLst>
                  <a:path extrusionOk="0" h="10403" w="12481">
                    <a:moveTo>
                      <a:pt x="11998" y="1"/>
                    </a:moveTo>
                    <a:cubicBezTo>
                      <a:pt x="11928" y="1"/>
                      <a:pt x="11855" y="24"/>
                      <a:pt x="11789" y="79"/>
                    </a:cubicBezTo>
                    <a:cubicBezTo>
                      <a:pt x="7868" y="3351"/>
                      <a:pt x="3903" y="6627"/>
                      <a:pt x="146" y="10087"/>
                    </a:cubicBezTo>
                    <a:cubicBezTo>
                      <a:pt x="0" y="10222"/>
                      <a:pt x="135" y="10403"/>
                      <a:pt x="290" y="10403"/>
                    </a:cubicBezTo>
                    <a:cubicBezTo>
                      <a:pt x="333" y="10403"/>
                      <a:pt x="377" y="10389"/>
                      <a:pt x="417" y="10358"/>
                    </a:cubicBezTo>
                    <a:cubicBezTo>
                      <a:pt x="4459" y="7223"/>
                      <a:pt x="8352" y="3853"/>
                      <a:pt x="12236" y="527"/>
                    </a:cubicBezTo>
                    <a:cubicBezTo>
                      <a:pt x="12481" y="317"/>
                      <a:pt x="12256" y="1"/>
                      <a:pt x="119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2" name="Google Shape;1442;p29"/>
              <p:cNvSpPr/>
              <p:nvPr/>
            </p:nvSpPr>
            <p:spPr>
              <a:xfrm>
                <a:off x="3598644" y="4439773"/>
                <a:ext cx="398467" cy="361172"/>
              </a:xfrm>
              <a:custGeom>
                <a:rect b="b" l="l" r="r" t="t"/>
                <a:pathLst>
                  <a:path extrusionOk="0" h="10914" w="12041">
                    <a:moveTo>
                      <a:pt x="11581" y="1"/>
                    </a:moveTo>
                    <a:cubicBezTo>
                      <a:pt x="11511" y="1"/>
                      <a:pt x="11437" y="25"/>
                      <a:pt x="11370" y="83"/>
                    </a:cubicBezTo>
                    <a:cubicBezTo>
                      <a:pt x="9416" y="1764"/>
                      <a:pt x="7560" y="3572"/>
                      <a:pt x="5668" y="5325"/>
                    </a:cubicBezTo>
                    <a:cubicBezTo>
                      <a:pt x="3796" y="7060"/>
                      <a:pt x="1720" y="8725"/>
                      <a:pt x="75" y="10678"/>
                    </a:cubicBezTo>
                    <a:cubicBezTo>
                      <a:pt x="1" y="10766"/>
                      <a:pt x="67" y="10914"/>
                      <a:pt x="167" y="10914"/>
                    </a:cubicBezTo>
                    <a:cubicBezTo>
                      <a:pt x="189" y="10914"/>
                      <a:pt x="213" y="10906"/>
                      <a:pt x="237" y="10889"/>
                    </a:cubicBezTo>
                    <a:cubicBezTo>
                      <a:pt x="2247" y="9476"/>
                      <a:pt x="4014" y="7636"/>
                      <a:pt x="5832" y="5988"/>
                    </a:cubicBezTo>
                    <a:cubicBezTo>
                      <a:pt x="7831" y="4176"/>
                      <a:pt x="9885" y="2409"/>
                      <a:pt x="11814" y="525"/>
                    </a:cubicBezTo>
                    <a:cubicBezTo>
                      <a:pt x="12041" y="303"/>
                      <a:pt x="11829" y="1"/>
                      <a:pt x="1158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3" name="Google Shape;1443;p29"/>
              <p:cNvSpPr/>
              <p:nvPr/>
            </p:nvSpPr>
            <p:spPr>
              <a:xfrm>
                <a:off x="3701264" y="4530512"/>
                <a:ext cx="379505" cy="352832"/>
              </a:xfrm>
              <a:custGeom>
                <a:rect b="b" l="l" r="r" t="t"/>
                <a:pathLst>
                  <a:path extrusionOk="0" h="10662" w="11468">
                    <a:moveTo>
                      <a:pt x="10990" y="1"/>
                    </a:moveTo>
                    <a:cubicBezTo>
                      <a:pt x="10919" y="1"/>
                      <a:pt x="10844" y="26"/>
                      <a:pt x="10776" y="84"/>
                    </a:cubicBezTo>
                    <a:cubicBezTo>
                      <a:pt x="7058" y="3254"/>
                      <a:pt x="3526" y="6737"/>
                      <a:pt x="158" y="10273"/>
                    </a:cubicBezTo>
                    <a:cubicBezTo>
                      <a:pt x="0" y="10438"/>
                      <a:pt x="151" y="10662"/>
                      <a:pt x="326" y="10662"/>
                    </a:cubicBezTo>
                    <a:cubicBezTo>
                      <a:pt x="378" y="10662"/>
                      <a:pt x="431" y="10642"/>
                      <a:pt x="480" y="10596"/>
                    </a:cubicBezTo>
                    <a:cubicBezTo>
                      <a:pt x="4036" y="7213"/>
                      <a:pt x="7666" y="3910"/>
                      <a:pt x="11230" y="537"/>
                    </a:cubicBezTo>
                    <a:cubicBezTo>
                      <a:pt x="11468" y="313"/>
                      <a:pt x="11246" y="1"/>
                      <a:pt x="109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4" name="Google Shape;1444;p29"/>
              <p:cNvSpPr/>
              <p:nvPr/>
            </p:nvSpPr>
            <p:spPr>
              <a:xfrm>
                <a:off x="3803520" y="4626150"/>
                <a:ext cx="361866" cy="345320"/>
              </a:xfrm>
              <a:custGeom>
                <a:rect b="b" l="l" r="r" t="t"/>
                <a:pathLst>
                  <a:path extrusionOk="0" h="10435" w="10935">
                    <a:moveTo>
                      <a:pt x="10476" y="1"/>
                    </a:moveTo>
                    <a:cubicBezTo>
                      <a:pt x="10207" y="1"/>
                      <a:pt x="9988" y="323"/>
                      <a:pt x="10226" y="555"/>
                    </a:cubicBezTo>
                    <a:cubicBezTo>
                      <a:pt x="10225" y="555"/>
                      <a:pt x="10223" y="554"/>
                      <a:pt x="10221" y="554"/>
                    </a:cubicBezTo>
                    <a:cubicBezTo>
                      <a:pt x="9960" y="554"/>
                      <a:pt x="980" y="9294"/>
                      <a:pt x="146" y="10102"/>
                    </a:cubicBezTo>
                    <a:cubicBezTo>
                      <a:pt x="1" y="10243"/>
                      <a:pt x="136" y="10435"/>
                      <a:pt x="295" y="10435"/>
                    </a:cubicBezTo>
                    <a:cubicBezTo>
                      <a:pt x="339" y="10435"/>
                      <a:pt x="386" y="10420"/>
                      <a:pt x="428" y="10384"/>
                    </a:cubicBezTo>
                    <a:cubicBezTo>
                      <a:pt x="2474" y="8633"/>
                      <a:pt x="4449" y="6797"/>
                      <a:pt x="6414" y="4956"/>
                    </a:cubicBezTo>
                    <a:cubicBezTo>
                      <a:pt x="7353" y="4075"/>
                      <a:pt x="8288" y="3190"/>
                      <a:pt x="9218" y="2300"/>
                    </a:cubicBezTo>
                    <a:cubicBezTo>
                      <a:pt x="9785" y="1758"/>
                      <a:pt x="10653" y="1251"/>
                      <a:pt x="10892" y="482"/>
                    </a:cubicBezTo>
                    <a:cubicBezTo>
                      <a:pt x="10935" y="344"/>
                      <a:pt x="10866" y="153"/>
                      <a:pt x="10731" y="87"/>
                    </a:cubicBezTo>
                    <a:lnTo>
                      <a:pt x="10627" y="36"/>
                    </a:lnTo>
                    <a:cubicBezTo>
                      <a:pt x="10577" y="12"/>
                      <a:pt x="10525" y="1"/>
                      <a:pt x="104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45" name="Google Shape;1445;p29"/>
            <p:cNvSpPr/>
            <p:nvPr/>
          </p:nvSpPr>
          <p:spPr>
            <a:xfrm>
              <a:off x="3992710" y="4206570"/>
              <a:ext cx="70950" cy="81573"/>
            </a:xfrm>
            <a:custGeom>
              <a:rect b="b" l="l" r="r" t="t"/>
              <a:pathLst>
                <a:path extrusionOk="0" h="2465" w="2144">
                  <a:moveTo>
                    <a:pt x="204" y="0"/>
                  </a:moveTo>
                  <a:cubicBezTo>
                    <a:pt x="104" y="0"/>
                    <a:pt x="0" y="116"/>
                    <a:pt x="72" y="216"/>
                  </a:cubicBezTo>
                  <a:cubicBezTo>
                    <a:pt x="612" y="965"/>
                    <a:pt x="1185" y="1705"/>
                    <a:pt x="1779" y="2412"/>
                  </a:cubicBezTo>
                  <a:cubicBezTo>
                    <a:pt x="1811" y="2449"/>
                    <a:pt x="1850" y="2465"/>
                    <a:pt x="1891" y="2465"/>
                  </a:cubicBezTo>
                  <a:cubicBezTo>
                    <a:pt x="2014" y="2465"/>
                    <a:pt x="2144" y="2321"/>
                    <a:pt x="2054" y="2201"/>
                  </a:cubicBezTo>
                  <a:cubicBezTo>
                    <a:pt x="1498" y="1463"/>
                    <a:pt x="905" y="737"/>
                    <a:pt x="297" y="43"/>
                  </a:cubicBezTo>
                  <a:cubicBezTo>
                    <a:pt x="271" y="13"/>
                    <a:pt x="238" y="0"/>
                    <a:pt x="2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6" name="Google Shape;1446;p29"/>
            <p:cNvSpPr/>
            <p:nvPr/>
          </p:nvSpPr>
          <p:spPr>
            <a:xfrm>
              <a:off x="4071933" y="4230363"/>
              <a:ext cx="60890" cy="66946"/>
            </a:xfrm>
            <a:custGeom>
              <a:rect b="b" l="l" r="r" t="t"/>
              <a:pathLst>
                <a:path extrusionOk="0" h="2023" w="1840">
                  <a:moveTo>
                    <a:pt x="198" y="1"/>
                  </a:moveTo>
                  <a:cubicBezTo>
                    <a:pt x="91" y="1"/>
                    <a:pt x="1" y="149"/>
                    <a:pt x="88" y="261"/>
                  </a:cubicBezTo>
                  <a:cubicBezTo>
                    <a:pt x="540" y="843"/>
                    <a:pt x="1017" y="1413"/>
                    <a:pt x="1505" y="1967"/>
                  </a:cubicBezTo>
                  <a:cubicBezTo>
                    <a:pt x="1539" y="2006"/>
                    <a:pt x="1578" y="2022"/>
                    <a:pt x="1615" y="2022"/>
                  </a:cubicBezTo>
                  <a:cubicBezTo>
                    <a:pt x="1734" y="2022"/>
                    <a:pt x="1840" y="1857"/>
                    <a:pt x="1740" y="1733"/>
                  </a:cubicBezTo>
                  <a:cubicBezTo>
                    <a:pt x="1277" y="1159"/>
                    <a:pt x="796" y="594"/>
                    <a:pt x="298" y="50"/>
                  </a:cubicBezTo>
                  <a:cubicBezTo>
                    <a:pt x="267" y="15"/>
                    <a:pt x="232" y="1"/>
                    <a:pt x="19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47" name="Google Shape;1447;p29"/>
          <p:cNvGrpSpPr/>
          <p:nvPr/>
        </p:nvGrpSpPr>
        <p:grpSpPr>
          <a:xfrm>
            <a:off x="4597726" y="4712517"/>
            <a:ext cx="591495" cy="708080"/>
            <a:chOff x="4349976" y="4801904"/>
            <a:chExt cx="591495" cy="708080"/>
          </a:xfrm>
        </p:grpSpPr>
        <p:sp>
          <p:nvSpPr>
            <p:cNvPr id="1448" name="Google Shape;1448;p29"/>
            <p:cNvSpPr/>
            <p:nvPr/>
          </p:nvSpPr>
          <p:spPr>
            <a:xfrm>
              <a:off x="4349976" y="4903597"/>
              <a:ext cx="591495" cy="606387"/>
            </a:xfrm>
            <a:custGeom>
              <a:rect b="b" l="l" r="r" t="t"/>
              <a:pathLst>
                <a:path extrusionOk="0" h="18324" w="17874">
                  <a:moveTo>
                    <a:pt x="10896" y="776"/>
                  </a:moveTo>
                  <a:cubicBezTo>
                    <a:pt x="13647" y="776"/>
                    <a:pt x="15832" y="3106"/>
                    <a:pt x="14867" y="5891"/>
                  </a:cubicBezTo>
                  <a:cubicBezTo>
                    <a:pt x="13631" y="9465"/>
                    <a:pt x="8479" y="10828"/>
                    <a:pt x="5400" y="12215"/>
                  </a:cubicBezTo>
                  <a:cubicBezTo>
                    <a:pt x="5191" y="12309"/>
                    <a:pt x="5166" y="12500"/>
                    <a:pt x="5240" y="12661"/>
                  </a:cubicBezTo>
                  <a:cubicBezTo>
                    <a:pt x="5243" y="12742"/>
                    <a:pt x="5282" y="12816"/>
                    <a:pt x="5345" y="12865"/>
                  </a:cubicBezTo>
                  <a:cubicBezTo>
                    <a:pt x="6742" y="13836"/>
                    <a:pt x="8825" y="14304"/>
                    <a:pt x="10496" y="14759"/>
                  </a:cubicBezTo>
                  <a:cubicBezTo>
                    <a:pt x="9866" y="15596"/>
                    <a:pt x="9298" y="16476"/>
                    <a:pt x="8793" y="17392"/>
                  </a:cubicBezTo>
                  <a:cubicBezTo>
                    <a:pt x="6381" y="16017"/>
                    <a:pt x="3613" y="14332"/>
                    <a:pt x="881" y="13787"/>
                  </a:cubicBezTo>
                  <a:cubicBezTo>
                    <a:pt x="1280" y="13047"/>
                    <a:pt x="1656" y="12312"/>
                    <a:pt x="2143" y="11621"/>
                  </a:cubicBezTo>
                  <a:cubicBezTo>
                    <a:pt x="2640" y="10913"/>
                    <a:pt x="3235" y="10290"/>
                    <a:pt x="3754" y="9604"/>
                  </a:cubicBezTo>
                  <a:cubicBezTo>
                    <a:pt x="3811" y="9639"/>
                    <a:pt x="3876" y="9657"/>
                    <a:pt x="3942" y="9657"/>
                  </a:cubicBezTo>
                  <a:cubicBezTo>
                    <a:pt x="3973" y="9657"/>
                    <a:pt x="4005" y="9653"/>
                    <a:pt x="4036" y="9645"/>
                  </a:cubicBezTo>
                  <a:lnTo>
                    <a:pt x="4074" y="9636"/>
                  </a:lnTo>
                  <a:cubicBezTo>
                    <a:pt x="4106" y="9627"/>
                    <a:pt x="4137" y="9613"/>
                    <a:pt x="4164" y="9596"/>
                  </a:cubicBezTo>
                  <a:cubicBezTo>
                    <a:pt x="6305" y="9593"/>
                    <a:pt x="12412" y="7547"/>
                    <a:pt x="11396" y="4956"/>
                  </a:cubicBezTo>
                  <a:cubicBezTo>
                    <a:pt x="11507" y="4137"/>
                    <a:pt x="10764" y="3743"/>
                    <a:pt x="9935" y="3743"/>
                  </a:cubicBezTo>
                  <a:cubicBezTo>
                    <a:pt x="9183" y="3743"/>
                    <a:pt x="8362" y="4068"/>
                    <a:pt x="8045" y="4697"/>
                  </a:cubicBezTo>
                  <a:cubicBezTo>
                    <a:pt x="7388" y="4302"/>
                    <a:pt x="6733" y="3880"/>
                    <a:pt x="6054" y="3527"/>
                  </a:cubicBezTo>
                  <a:cubicBezTo>
                    <a:pt x="7168" y="1883"/>
                    <a:pt x="8707" y="833"/>
                    <a:pt x="10769" y="777"/>
                  </a:cubicBezTo>
                  <a:cubicBezTo>
                    <a:pt x="10811" y="776"/>
                    <a:pt x="10854" y="776"/>
                    <a:pt x="10896" y="776"/>
                  </a:cubicBezTo>
                  <a:close/>
                  <a:moveTo>
                    <a:pt x="10742" y="0"/>
                  </a:moveTo>
                  <a:cubicBezTo>
                    <a:pt x="8458" y="0"/>
                    <a:pt x="6146" y="1179"/>
                    <a:pt x="5520" y="3435"/>
                  </a:cubicBezTo>
                  <a:cubicBezTo>
                    <a:pt x="5497" y="3508"/>
                    <a:pt x="5512" y="3588"/>
                    <a:pt x="5560" y="3648"/>
                  </a:cubicBezTo>
                  <a:cubicBezTo>
                    <a:pt x="5550" y="3720"/>
                    <a:pt x="5575" y="3793"/>
                    <a:pt x="5627" y="3847"/>
                  </a:cubicBezTo>
                  <a:cubicBezTo>
                    <a:pt x="6263" y="4518"/>
                    <a:pt x="7126" y="5063"/>
                    <a:pt x="7943" y="5490"/>
                  </a:cubicBezTo>
                  <a:cubicBezTo>
                    <a:pt x="8004" y="5522"/>
                    <a:pt x="8064" y="5536"/>
                    <a:pt x="8120" y="5536"/>
                  </a:cubicBezTo>
                  <a:cubicBezTo>
                    <a:pt x="8375" y="5536"/>
                    <a:pt x="8556" y="5246"/>
                    <a:pt x="8457" y="5021"/>
                  </a:cubicBezTo>
                  <a:cubicBezTo>
                    <a:pt x="8788" y="4729"/>
                    <a:pt x="9067" y="4443"/>
                    <a:pt x="9546" y="4341"/>
                  </a:cubicBezTo>
                  <a:cubicBezTo>
                    <a:pt x="9645" y="4321"/>
                    <a:pt x="9749" y="4310"/>
                    <a:pt x="9855" y="4310"/>
                  </a:cubicBezTo>
                  <a:cubicBezTo>
                    <a:pt x="10334" y="4310"/>
                    <a:pt x="10834" y="4533"/>
                    <a:pt x="10860" y="5075"/>
                  </a:cubicBezTo>
                  <a:cubicBezTo>
                    <a:pt x="10862" y="5139"/>
                    <a:pt x="10888" y="5201"/>
                    <a:pt x="10934" y="5245"/>
                  </a:cubicBezTo>
                  <a:cubicBezTo>
                    <a:pt x="10703" y="7295"/>
                    <a:pt x="5913" y="8841"/>
                    <a:pt x="4138" y="8841"/>
                  </a:cubicBezTo>
                  <a:cubicBezTo>
                    <a:pt x="4068" y="8841"/>
                    <a:pt x="4002" y="8839"/>
                    <a:pt x="3941" y="8834"/>
                  </a:cubicBezTo>
                  <a:cubicBezTo>
                    <a:pt x="3933" y="8833"/>
                    <a:pt x="3926" y="8833"/>
                    <a:pt x="3918" y="8833"/>
                  </a:cubicBezTo>
                  <a:cubicBezTo>
                    <a:pt x="3768" y="8833"/>
                    <a:pt x="3615" y="8963"/>
                    <a:pt x="3573" y="9111"/>
                  </a:cubicBezTo>
                  <a:cubicBezTo>
                    <a:pt x="3546" y="9115"/>
                    <a:pt x="3520" y="9126"/>
                    <a:pt x="3497" y="9141"/>
                  </a:cubicBezTo>
                  <a:cubicBezTo>
                    <a:pt x="1983" y="10139"/>
                    <a:pt x="720" y="12039"/>
                    <a:pt x="96" y="13716"/>
                  </a:cubicBezTo>
                  <a:cubicBezTo>
                    <a:pt x="0" y="13974"/>
                    <a:pt x="234" y="14168"/>
                    <a:pt x="463" y="14168"/>
                  </a:cubicBezTo>
                  <a:cubicBezTo>
                    <a:pt x="514" y="14168"/>
                    <a:pt x="564" y="14158"/>
                    <a:pt x="611" y="14137"/>
                  </a:cubicBezTo>
                  <a:cubicBezTo>
                    <a:pt x="1849" y="14931"/>
                    <a:pt x="3305" y="15441"/>
                    <a:pt x="4625" y="16084"/>
                  </a:cubicBezTo>
                  <a:cubicBezTo>
                    <a:pt x="6030" y="16769"/>
                    <a:pt x="7408" y="17498"/>
                    <a:pt x="8764" y="18270"/>
                  </a:cubicBezTo>
                  <a:cubicBezTo>
                    <a:pt x="8830" y="18307"/>
                    <a:pt x="8894" y="18323"/>
                    <a:pt x="8956" y="18323"/>
                  </a:cubicBezTo>
                  <a:cubicBezTo>
                    <a:pt x="9242" y="18323"/>
                    <a:pt x="9447" y="17963"/>
                    <a:pt x="9289" y="17723"/>
                  </a:cubicBezTo>
                  <a:cubicBezTo>
                    <a:pt x="9971" y="16859"/>
                    <a:pt x="10625" y="15922"/>
                    <a:pt x="11155" y="14977"/>
                  </a:cubicBezTo>
                  <a:cubicBezTo>
                    <a:pt x="11200" y="14893"/>
                    <a:pt x="11205" y="14791"/>
                    <a:pt x="11165" y="14704"/>
                  </a:cubicBezTo>
                  <a:cubicBezTo>
                    <a:pt x="11303" y="14513"/>
                    <a:pt x="11274" y="14190"/>
                    <a:pt x="10977" y="14098"/>
                  </a:cubicBezTo>
                  <a:cubicBezTo>
                    <a:pt x="10004" y="13799"/>
                    <a:pt x="9027" y="13508"/>
                    <a:pt x="8061" y="13188"/>
                  </a:cubicBezTo>
                  <a:cubicBezTo>
                    <a:pt x="7512" y="13006"/>
                    <a:pt x="6963" y="12782"/>
                    <a:pt x="6404" y="12618"/>
                  </a:cubicBezTo>
                  <a:cubicBezTo>
                    <a:pt x="10288" y="10950"/>
                    <a:pt x="17874" y="8164"/>
                    <a:pt x="15520" y="2761"/>
                  </a:cubicBezTo>
                  <a:cubicBezTo>
                    <a:pt x="14708" y="898"/>
                    <a:pt x="12735" y="0"/>
                    <a:pt x="1074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9" name="Google Shape;1449;p29"/>
            <p:cNvSpPr/>
            <p:nvPr/>
          </p:nvSpPr>
          <p:spPr>
            <a:xfrm>
              <a:off x="4533971" y="4859452"/>
              <a:ext cx="92626" cy="57482"/>
            </a:xfrm>
            <a:custGeom>
              <a:rect b="b" l="l" r="r" t="t"/>
              <a:pathLst>
                <a:path extrusionOk="0" h="1737" w="2799">
                  <a:moveTo>
                    <a:pt x="2576" y="1"/>
                  </a:moveTo>
                  <a:cubicBezTo>
                    <a:pt x="2572" y="1"/>
                    <a:pt x="2569" y="1"/>
                    <a:pt x="2565" y="1"/>
                  </a:cubicBezTo>
                  <a:cubicBezTo>
                    <a:pt x="1547" y="58"/>
                    <a:pt x="598" y="695"/>
                    <a:pt x="64" y="1545"/>
                  </a:cubicBezTo>
                  <a:cubicBezTo>
                    <a:pt x="0" y="1648"/>
                    <a:pt x="87" y="1737"/>
                    <a:pt x="180" y="1737"/>
                  </a:cubicBezTo>
                  <a:cubicBezTo>
                    <a:pt x="220" y="1737"/>
                    <a:pt x="262" y="1720"/>
                    <a:pt x="292" y="1680"/>
                  </a:cubicBezTo>
                  <a:cubicBezTo>
                    <a:pt x="882" y="894"/>
                    <a:pt x="1663" y="509"/>
                    <a:pt x="2611" y="341"/>
                  </a:cubicBezTo>
                  <a:cubicBezTo>
                    <a:pt x="2799" y="308"/>
                    <a:pt x="2761" y="1"/>
                    <a:pt x="257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0" name="Google Shape;1450;p29"/>
            <p:cNvSpPr/>
            <p:nvPr/>
          </p:nvSpPr>
          <p:spPr>
            <a:xfrm>
              <a:off x="4548134" y="4801904"/>
              <a:ext cx="94777" cy="51823"/>
            </a:xfrm>
            <a:custGeom>
              <a:rect b="b" l="l" r="r" t="t"/>
              <a:pathLst>
                <a:path extrusionOk="0" h="1566" w="2864">
                  <a:moveTo>
                    <a:pt x="2592" y="0"/>
                  </a:moveTo>
                  <a:cubicBezTo>
                    <a:pt x="2565" y="0"/>
                    <a:pt x="2537" y="7"/>
                    <a:pt x="2508" y="21"/>
                  </a:cubicBezTo>
                  <a:cubicBezTo>
                    <a:pt x="1707" y="420"/>
                    <a:pt x="919" y="853"/>
                    <a:pt x="143" y="1297"/>
                  </a:cubicBezTo>
                  <a:cubicBezTo>
                    <a:pt x="1" y="1378"/>
                    <a:pt x="88" y="1565"/>
                    <a:pt x="221" y="1565"/>
                  </a:cubicBezTo>
                  <a:cubicBezTo>
                    <a:pt x="243" y="1565"/>
                    <a:pt x="266" y="1560"/>
                    <a:pt x="290" y="1548"/>
                  </a:cubicBezTo>
                  <a:cubicBezTo>
                    <a:pt x="1097" y="1163"/>
                    <a:pt x="1904" y="761"/>
                    <a:pt x="2688" y="331"/>
                  </a:cubicBezTo>
                  <a:cubicBezTo>
                    <a:pt x="2863" y="235"/>
                    <a:pt x="2755" y="0"/>
                    <a:pt x="259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1" name="Google Shape;1451;p29"/>
          <p:cNvGrpSpPr/>
          <p:nvPr/>
        </p:nvGrpSpPr>
        <p:grpSpPr>
          <a:xfrm>
            <a:off x="6032004" y="4926952"/>
            <a:ext cx="147626" cy="102487"/>
            <a:chOff x="5630954" y="5096427"/>
            <a:chExt cx="147626" cy="102487"/>
          </a:xfrm>
        </p:grpSpPr>
        <p:sp>
          <p:nvSpPr>
            <p:cNvPr id="1452" name="Google Shape;1452;p29"/>
            <p:cNvSpPr/>
            <p:nvPr/>
          </p:nvSpPr>
          <p:spPr>
            <a:xfrm>
              <a:off x="5630954" y="5129023"/>
              <a:ext cx="86173" cy="60195"/>
            </a:xfrm>
            <a:custGeom>
              <a:rect b="b" l="l" r="r" t="t"/>
              <a:pathLst>
                <a:path extrusionOk="0" h="1819" w="2604">
                  <a:moveTo>
                    <a:pt x="2344" y="1"/>
                  </a:moveTo>
                  <a:cubicBezTo>
                    <a:pt x="2285" y="1"/>
                    <a:pt x="2225" y="25"/>
                    <a:pt x="2181" y="83"/>
                  </a:cubicBezTo>
                  <a:cubicBezTo>
                    <a:pt x="1645" y="776"/>
                    <a:pt x="1019" y="1286"/>
                    <a:pt x="164" y="1535"/>
                  </a:cubicBezTo>
                  <a:cubicBezTo>
                    <a:pt x="0" y="1583"/>
                    <a:pt x="50" y="1818"/>
                    <a:pt x="201" y="1818"/>
                  </a:cubicBezTo>
                  <a:cubicBezTo>
                    <a:pt x="214" y="1818"/>
                    <a:pt x="227" y="1817"/>
                    <a:pt x="241" y="1813"/>
                  </a:cubicBezTo>
                  <a:cubicBezTo>
                    <a:pt x="1137" y="1588"/>
                    <a:pt x="2001" y="1060"/>
                    <a:pt x="2509" y="274"/>
                  </a:cubicBezTo>
                  <a:cubicBezTo>
                    <a:pt x="2604" y="127"/>
                    <a:pt x="2478" y="1"/>
                    <a:pt x="23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3" name="Google Shape;1453;p29"/>
            <p:cNvSpPr/>
            <p:nvPr/>
          </p:nvSpPr>
          <p:spPr>
            <a:xfrm>
              <a:off x="5696146" y="5096427"/>
              <a:ext cx="82433" cy="102487"/>
            </a:xfrm>
            <a:custGeom>
              <a:rect b="b" l="l" r="r" t="t"/>
              <a:pathLst>
                <a:path extrusionOk="0" h="3097" w="2491">
                  <a:moveTo>
                    <a:pt x="2244" y="0"/>
                  </a:moveTo>
                  <a:cubicBezTo>
                    <a:pt x="2166" y="0"/>
                    <a:pt x="2093" y="45"/>
                    <a:pt x="2072" y="149"/>
                  </a:cubicBezTo>
                  <a:cubicBezTo>
                    <a:pt x="1823" y="1340"/>
                    <a:pt x="1156" y="2212"/>
                    <a:pt x="119" y="2827"/>
                  </a:cubicBezTo>
                  <a:cubicBezTo>
                    <a:pt x="1" y="2897"/>
                    <a:pt x="58" y="3096"/>
                    <a:pt x="180" y="3096"/>
                  </a:cubicBezTo>
                  <a:cubicBezTo>
                    <a:pt x="195" y="3096"/>
                    <a:pt x="211" y="3093"/>
                    <a:pt x="228" y="3086"/>
                  </a:cubicBezTo>
                  <a:cubicBezTo>
                    <a:pt x="1397" y="2619"/>
                    <a:pt x="2268" y="1492"/>
                    <a:pt x="2466" y="256"/>
                  </a:cubicBezTo>
                  <a:cubicBezTo>
                    <a:pt x="2491" y="103"/>
                    <a:pt x="2362" y="0"/>
                    <a:pt x="224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4" name="Google Shape;1454;p29"/>
          <p:cNvGrpSpPr/>
          <p:nvPr/>
        </p:nvGrpSpPr>
        <p:grpSpPr>
          <a:xfrm>
            <a:off x="6489077" y="4366183"/>
            <a:ext cx="519354" cy="629618"/>
            <a:chOff x="5587702" y="3976345"/>
            <a:chExt cx="519354" cy="629618"/>
          </a:xfrm>
        </p:grpSpPr>
        <p:sp>
          <p:nvSpPr>
            <p:cNvPr id="1455" name="Google Shape;1455;p29"/>
            <p:cNvSpPr/>
            <p:nvPr/>
          </p:nvSpPr>
          <p:spPr>
            <a:xfrm>
              <a:off x="5587702" y="3976345"/>
              <a:ext cx="374839" cy="629618"/>
            </a:xfrm>
            <a:custGeom>
              <a:rect b="b" l="l" r="r" t="t"/>
              <a:pathLst>
                <a:path extrusionOk="0" h="19026" w="11327">
                  <a:moveTo>
                    <a:pt x="4224" y="645"/>
                  </a:moveTo>
                  <a:cubicBezTo>
                    <a:pt x="4688" y="645"/>
                    <a:pt x="5148" y="737"/>
                    <a:pt x="5620" y="941"/>
                  </a:cubicBezTo>
                  <a:cubicBezTo>
                    <a:pt x="5636" y="946"/>
                    <a:pt x="5651" y="949"/>
                    <a:pt x="5668" y="952"/>
                  </a:cubicBezTo>
                  <a:cubicBezTo>
                    <a:pt x="5920" y="2108"/>
                    <a:pt x="4559" y="2543"/>
                    <a:pt x="3641" y="2745"/>
                  </a:cubicBezTo>
                  <a:cubicBezTo>
                    <a:pt x="3193" y="2844"/>
                    <a:pt x="2751" y="2921"/>
                    <a:pt x="2327" y="2921"/>
                  </a:cubicBezTo>
                  <a:cubicBezTo>
                    <a:pt x="1879" y="2921"/>
                    <a:pt x="1451" y="2835"/>
                    <a:pt x="1053" y="2597"/>
                  </a:cubicBezTo>
                  <a:cubicBezTo>
                    <a:pt x="1047" y="2543"/>
                    <a:pt x="1021" y="2494"/>
                    <a:pt x="978" y="2462"/>
                  </a:cubicBezTo>
                  <a:cubicBezTo>
                    <a:pt x="174" y="1799"/>
                    <a:pt x="2744" y="913"/>
                    <a:pt x="2955" y="849"/>
                  </a:cubicBezTo>
                  <a:cubicBezTo>
                    <a:pt x="3390" y="718"/>
                    <a:pt x="3809" y="645"/>
                    <a:pt x="4224" y="645"/>
                  </a:cubicBezTo>
                  <a:close/>
                  <a:moveTo>
                    <a:pt x="5018" y="2924"/>
                  </a:moveTo>
                  <a:cubicBezTo>
                    <a:pt x="5481" y="4961"/>
                    <a:pt x="6427" y="7031"/>
                    <a:pt x="8302" y="8100"/>
                  </a:cubicBezTo>
                  <a:cubicBezTo>
                    <a:pt x="8350" y="8128"/>
                    <a:pt x="8405" y="8143"/>
                    <a:pt x="8460" y="8143"/>
                  </a:cubicBezTo>
                  <a:cubicBezTo>
                    <a:pt x="8488" y="8143"/>
                    <a:pt x="8515" y="8139"/>
                    <a:pt x="8543" y="8132"/>
                  </a:cubicBezTo>
                  <a:lnTo>
                    <a:pt x="8543" y="8132"/>
                  </a:lnTo>
                  <a:cubicBezTo>
                    <a:pt x="7916" y="9591"/>
                    <a:pt x="6709" y="10260"/>
                    <a:pt x="5364" y="10260"/>
                  </a:cubicBezTo>
                  <a:cubicBezTo>
                    <a:pt x="4773" y="10260"/>
                    <a:pt x="4155" y="10131"/>
                    <a:pt x="3548" y="9882"/>
                  </a:cubicBezTo>
                  <a:cubicBezTo>
                    <a:pt x="3565" y="9850"/>
                    <a:pt x="3576" y="9815"/>
                    <a:pt x="3582" y="9778"/>
                  </a:cubicBezTo>
                  <a:cubicBezTo>
                    <a:pt x="3837" y="7744"/>
                    <a:pt x="3724" y="5421"/>
                    <a:pt x="2968" y="3473"/>
                  </a:cubicBezTo>
                  <a:cubicBezTo>
                    <a:pt x="3690" y="3428"/>
                    <a:pt x="4426" y="3235"/>
                    <a:pt x="5018" y="2924"/>
                  </a:cubicBezTo>
                  <a:close/>
                  <a:moveTo>
                    <a:pt x="7748" y="6868"/>
                  </a:moveTo>
                  <a:cubicBezTo>
                    <a:pt x="9103" y="6925"/>
                    <a:pt x="10350" y="7343"/>
                    <a:pt x="10457" y="8940"/>
                  </a:cubicBezTo>
                  <a:cubicBezTo>
                    <a:pt x="10570" y="10587"/>
                    <a:pt x="8936" y="11585"/>
                    <a:pt x="7596" y="12063"/>
                  </a:cubicBezTo>
                  <a:cubicBezTo>
                    <a:pt x="6743" y="12367"/>
                    <a:pt x="5773" y="12623"/>
                    <a:pt x="4835" y="12623"/>
                  </a:cubicBezTo>
                  <a:cubicBezTo>
                    <a:pt x="4453" y="12623"/>
                    <a:pt x="4077" y="12580"/>
                    <a:pt x="3715" y="12481"/>
                  </a:cubicBezTo>
                  <a:cubicBezTo>
                    <a:pt x="1889" y="11984"/>
                    <a:pt x="892" y="9282"/>
                    <a:pt x="3000" y="8580"/>
                  </a:cubicBezTo>
                  <a:lnTo>
                    <a:pt x="3000" y="8580"/>
                  </a:lnTo>
                  <a:cubicBezTo>
                    <a:pt x="2998" y="8974"/>
                    <a:pt x="2987" y="9371"/>
                    <a:pt x="2955" y="9778"/>
                  </a:cubicBezTo>
                  <a:cubicBezTo>
                    <a:pt x="2946" y="9885"/>
                    <a:pt x="2984" y="9962"/>
                    <a:pt x="3043" y="10011"/>
                  </a:cubicBezTo>
                  <a:cubicBezTo>
                    <a:pt x="3047" y="10060"/>
                    <a:pt x="3072" y="10104"/>
                    <a:pt x="3110" y="10135"/>
                  </a:cubicBezTo>
                  <a:cubicBezTo>
                    <a:pt x="3802" y="10735"/>
                    <a:pt x="4604" y="11000"/>
                    <a:pt x="5401" y="11000"/>
                  </a:cubicBezTo>
                  <a:cubicBezTo>
                    <a:pt x="7043" y="11000"/>
                    <a:pt x="8663" y="9875"/>
                    <a:pt x="9255" y="8216"/>
                  </a:cubicBezTo>
                  <a:cubicBezTo>
                    <a:pt x="9346" y="7962"/>
                    <a:pt x="9146" y="7801"/>
                    <a:pt x="8937" y="7801"/>
                  </a:cubicBezTo>
                  <a:cubicBezTo>
                    <a:pt x="8886" y="7801"/>
                    <a:pt x="8835" y="7810"/>
                    <a:pt x="8788" y="7830"/>
                  </a:cubicBezTo>
                  <a:cubicBezTo>
                    <a:pt x="8803" y="7709"/>
                    <a:pt x="8742" y="7590"/>
                    <a:pt x="8634" y="7531"/>
                  </a:cubicBezTo>
                  <a:cubicBezTo>
                    <a:pt x="8314" y="7346"/>
                    <a:pt x="8017" y="7122"/>
                    <a:pt x="7748" y="6868"/>
                  </a:cubicBezTo>
                  <a:close/>
                  <a:moveTo>
                    <a:pt x="8431" y="12402"/>
                  </a:moveTo>
                  <a:cubicBezTo>
                    <a:pt x="8396" y="12466"/>
                    <a:pt x="8383" y="12541"/>
                    <a:pt x="8396" y="12613"/>
                  </a:cubicBezTo>
                  <a:cubicBezTo>
                    <a:pt x="8685" y="14260"/>
                    <a:pt x="9027" y="15894"/>
                    <a:pt x="9327" y="17537"/>
                  </a:cubicBezTo>
                  <a:cubicBezTo>
                    <a:pt x="8135" y="16090"/>
                    <a:pt x="7029" y="14580"/>
                    <a:pt x="5844" y="13128"/>
                  </a:cubicBezTo>
                  <a:cubicBezTo>
                    <a:pt x="6221" y="13079"/>
                    <a:pt x="6594" y="13007"/>
                    <a:pt x="6962" y="12912"/>
                  </a:cubicBezTo>
                  <a:cubicBezTo>
                    <a:pt x="7464" y="12783"/>
                    <a:pt x="7956" y="12612"/>
                    <a:pt x="8431" y="12402"/>
                  </a:cubicBezTo>
                  <a:close/>
                  <a:moveTo>
                    <a:pt x="4255" y="0"/>
                  </a:moveTo>
                  <a:cubicBezTo>
                    <a:pt x="3343" y="0"/>
                    <a:pt x="2421" y="308"/>
                    <a:pt x="1580" y="708"/>
                  </a:cubicBezTo>
                  <a:cubicBezTo>
                    <a:pt x="1032" y="969"/>
                    <a:pt x="1" y="1714"/>
                    <a:pt x="200" y="2342"/>
                  </a:cubicBezTo>
                  <a:cubicBezTo>
                    <a:pt x="198" y="2379"/>
                    <a:pt x="206" y="2417"/>
                    <a:pt x="226" y="2450"/>
                  </a:cubicBezTo>
                  <a:cubicBezTo>
                    <a:pt x="620" y="3122"/>
                    <a:pt x="1491" y="3440"/>
                    <a:pt x="2454" y="3477"/>
                  </a:cubicBezTo>
                  <a:cubicBezTo>
                    <a:pt x="2733" y="5085"/>
                    <a:pt x="2974" y="6594"/>
                    <a:pt x="3003" y="8178"/>
                  </a:cubicBezTo>
                  <a:cubicBezTo>
                    <a:pt x="1548" y="8257"/>
                    <a:pt x="705" y="9803"/>
                    <a:pt x="1246" y="11173"/>
                  </a:cubicBezTo>
                  <a:cubicBezTo>
                    <a:pt x="1850" y="12704"/>
                    <a:pt x="3341" y="13194"/>
                    <a:pt x="4851" y="13194"/>
                  </a:cubicBezTo>
                  <a:cubicBezTo>
                    <a:pt x="5008" y="13194"/>
                    <a:pt x="5165" y="13188"/>
                    <a:pt x="5322" y="13178"/>
                  </a:cubicBezTo>
                  <a:cubicBezTo>
                    <a:pt x="5323" y="13186"/>
                    <a:pt x="5326" y="13194"/>
                    <a:pt x="5329" y="13201"/>
                  </a:cubicBezTo>
                  <a:cubicBezTo>
                    <a:pt x="6486" y="15272"/>
                    <a:pt x="8078" y="17136"/>
                    <a:pt x="9630" y="18919"/>
                  </a:cubicBezTo>
                  <a:cubicBezTo>
                    <a:pt x="9696" y="18994"/>
                    <a:pt x="9771" y="19026"/>
                    <a:pt x="9844" y="19026"/>
                  </a:cubicBezTo>
                  <a:cubicBezTo>
                    <a:pt x="10035" y="19026"/>
                    <a:pt x="10213" y="18808"/>
                    <a:pt x="10180" y="18599"/>
                  </a:cubicBezTo>
                  <a:cubicBezTo>
                    <a:pt x="9854" y="16542"/>
                    <a:pt x="9527" y="14463"/>
                    <a:pt x="9013" y="12443"/>
                  </a:cubicBezTo>
                  <a:cubicBezTo>
                    <a:pt x="8979" y="12311"/>
                    <a:pt x="8893" y="12247"/>
                    <a:pt x="8797" y="12226"/>
                  </a:cubicBezTo>
                  <a:cubicBezTo>
                    <a:pt x="10019" y="11596"/>
                    <a:pt x="11030" y="10621"/>
                    <a:pt x="11146" y="9150"/>
                  </a:cubicBezTo>
                  <a:cubicBezTo>
                    <a:pt x="11326" y="6866"/>
                    <a:pt x="9352" y="6222"/>
                    <a:pt x="7479" y="6222"/>
                  </a:cubicBezTo>
                  <a:cubicBezTo>
                    <a:pt x="7378" y="6222"/>
                    <a:pt x="7277" y="6224"/>
                    <a:pt x="7176" y="6228"/>
                  </a:cubicBezTo>
                  <a:cubicBezTo>
                    <a:pt x="6392" y="5191"/>
                    <a:pt x="5973" y="3905"/>
                    <a:pt x="5453" y="2650"/>
                  </a:cubicBezTo>
                  <a:cubicBezTo>
                    <a:pt x="6158" y="2131"/>
                    <a:pt x="6510" y="1394"/>
                    <a:pt x="6086" y="512"/>
                  </a:cubicBezTo>
                  <a:cubicBezTo>
                    <a:pt x="6043" y="423"/>
                    <a:pt x="5962" y="388"/>
                    <a:pt x="5878" y="386"/>
                  </a:cubicBezTo>
                  <a:cubicBezTo>
                    <a:pt x="5355" y="113"/>
                    <a:pt x="4807" y="0"/>
                    <a:pt x="425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6" name="Google Shape;1456;p29"/>
            <p:cNvSpPr/>
            <p:nvPr/>
          </p:nvSpPr>
          <p:spPr>
            <a:xfrm>
              <a:off x="5989610" y="4164344"/>
              <a:ext cx="48050" cy="85544"/>
            </a:xfrm>
            <a:custGeom>
              <a:rect b="b" l="l" r="r" t="t"/>
              <a:pathLst>
                <a:path extrusionOk="0" h="2585" w="1452">
                  <a:moveTo>
                    <a:pt x="233" y="0"/>
                  </a:moveTo>
                  <a:cubicBezTo>
                    <a:pt x="110" y="0"/>
                    <a:pt x="0" y="185"/>
                    <a:pt x="116" y="280"/>
                  </a:cubicBezTo>
                  <a:cubicBezTo>
                    <a:pt x="740" y="797"/>
                    <a:pt x="1017" y="1546"/>
                    <a:pt x="902" y="2345"/>
                  </a:cubicBezTo>
                  <a:cubicBezTo>
                    <a:pt x="882" y="2488"/>
                    <a:pt x="1002" y="2584"/>
                    <a:pt x="1111" y="2584"/>
                  </a:cubicBezTo>
                  <a:cubicBezTo>
                    <a:pt x="1183" y="2584"/>
                    <a:pt x="1249" y="2543"/>
                    <a:pt x="1268" y="2446"/>
                  </a:cubicBezTo>
                  <a:cubicBezTo>
                    <a:pt x="1452" y="1512"/>
                    <a:pt x="1060" y="596"/>
                    <a:pt x="312" y="28"/>
                  </a:cubicBezTo>
                  <a:cubicBezTo>
                    <a:pt x="287" y="8"/>
                    <a:pt x="260" y="0"/>
                    <a:pt x="23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7" name="Google Shape;1457;p29"/>
            <p:cNvSpPr/>
            <p:nvPr/>
          </p:nvSpPr>
          <p:spPr>
            <a:xfrm>
              <a:off x="6052188" y="4181552"/>
              <a:ext cx="54867" cy="92891"/>
            </a:xfrm>
            <a:custGeom>
              <a:rect b="b" l="l" r="r" t="t"/>
              <a:pathLst>
                <a:path extrusionOk="0" h="2807" w="1658">
                  <a:moveTo>
                    <a:pt x="229" y="1"/>
                  </a:moveTo>
                  <a:cubicBezTo>
                    <a:pt x="88" y="1"/>
                    <a:pt x="0" y="208"/>
                    <a:pt x="147" y="303"/>
                  </a:cubicBezTo>
                  <a:cubicBezTo>
                    <a:pt x="906" y="785"/>
                    <a:pt x="1242" y="1696"/>
                    <a:pt x="971" y="2554"/>
                  </a:cubicBezTo>
                  <a:cubicBezTo>
                    <a:pt x="923" y="2706"/>
                    <a:pt x="1051" y="2807"/>
                    <a:pt x="1176" y="2807"/>
                  </a:cubicBezTo>
                  <a:cubicBezTo>
                    <a:pt x="1258" y="2807"/>
                    <a:pt x="1338" y="2763"/>
                    <a:pt x="1367" y="2663"/>
                  </a:cubicBezTo>
                  <a:cubicBezTo>
                    <a:pt x="1658" y="1646"/>
                    <a:pt x="1230" y="552"/>
                    <a:pt x="311" y="24"/>
                  </a:cubicBezTo>
                  <a:cubicBezTo>
                    <a:pt x="283" y="8"/>
                    <a:pt x="255" y="1"/>
                    <a:pt x="2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58" name="Google Shape;1458;p29"/>
          <p:cNvGrpSpPr/>
          <p:nvPr/>
        </p:nvGrpSpPr>
        <p:grpSpPr>
          <a:xfrm>
            <a:off x="7485304" y="3464717"/>
            <a:ext cx="540037" cy="623992"/>
            <a:chOff x="7346204" y="3514142"/>
            <a:chExt cx="540037" cy="623992"/>
          </a:xfrm>
        </p:grpSpPr>
        <p:sp>
          <p:nvSpPr>
            <p:cNvPr id="1459" name="Google Shape;1459;p29"/>
            <p:cNvSpPr/>
            <p:nvPr/>
          </p:nvSpPr>
          <p:spPr>
            <a:xfrm>
              <a:off x="7346204" y="3514142"/>
              <a:ext cx="469152" cy="577729"/>
            </a:xfrm>
            <a:custGeom>
              <a:rect b="b" l="l" r="r" t="t"/>
              <a:pathLst>
                <a:path extrusionOk="0" h="17458" w="14177">
                  <a:moveTo>
                    <a:pt x="7464" y="800"/>
                  </a:moveTo>
                  <a:cubicBezTo>
                    <a:pt x="10105" y="800"/>
                    <a:pt x="12522" y="2742"/>
                    <a:pt x="12322" y="5774"/>
                  </a:cubicBezTo>
                  <a:cubicBezTo>
                    <a:pt x="12316" y="5772"/>
                    <a:pt x="12310" y="5772"/>
                    <a:pt x="12304" y="5770"/>
                  </a:cubicBezTo>
                  <a:cubicBezTo>
                    <a:pt x="11573" y="5797"/>
                    <a:pt x="10813" y="5858"/>
                    <a:pt x="10090" y="5982"/>
                  </a:cubicBezTo>
                  <a:cubicBezTo>
                    <a:pt x="9840" y="4612"/>
                    <a:pt x="8659" y="3786"/>
                    <a:pt x="7357" y="3786"/>
                  </a:cubicBezTo>
                  <a:cubicBezTo>
                    <a:pt x="7017" y="3786"/>
                    <a:pt x="6669" y="3842"/>
                    <a:pt x="6327" y="3960"/>
                  </a:cubicBezTo>
                  <a:cubicBezTo>
                    <a:pt x="3849" y="4813"/>
                    <a:pt x="3091" y="7792"/>
                    <a:pt x="3025" y="10126"/>
                  </a:cubicBezTo>
                  <a:cubicBezTo>
                    <a:pt x="2970" y="12127"/>
                    <a:pt x="4318" y="13843"/>
                    <a:pt x="6364" y="13843"/>
                  </a:cubicBezTo>
                  <a:cubicBezTo>
                    <a:pt x="6483" y="13843"/>
                    <a:pt x="6604" y="13837"/>
                    <a:pt x="6727" y="13825"/>
                  </a:cubicBezTo>
                  <a:cubicBezTo>
                    <a:pt x="8986" y="13606"/>
                    <a:pt x="10230" y="11600"/>
                    <a:pt x="10313" y="9514"/>
                  </a:cubicBezTo>
                  <a:cubicBezTo>
                    <a:pt x="10651" y="9555"/>
                    <a:pt x="11005" y="9572"/>
                    <a:pt x="11362" y="9572"/>
                  </a:cubicBezTo>
                  <a:cubicBezTo>
                    <a:pt x="11808" y="9572"/>
                    <a:pt x="12260" y="9545"/>
                    <a:pt x="12694" y="9506"/>
                  </a:cubicBezTo>
                  <a:lnTo>
                    <a:pt x="12694" y="9506"/>
                  </a:lnTo>
                  <a:cubicBezTo>
                    <a:pt x="12696" y="9512"/>
                    <a:pt x="12693" y="9517"/>
                    <a:pt x="12694" y="9523"/>
                  </a:cubicBezTo>
                  <a:cubicBezTo>
                    <a:pt x="13331" y="12552"/>
                    <a:pt x="11449" y="15952"/>
                    <a:pt x="8303" y="16582"/>
                  </a:cubicBezTo>
                  <a:cubicBezTo>
                    <a:pt x="7921" y="16658"/>
                    <a:pt x="7545" y="16695"/>
                    <a:pt x="7178" y="16695"/>
                  </a:cubicBezTo>
                  <a:cubicBezTo>
                    <a:pt x="4121" y="16695"/>
                    <a:pt x="1668" y="14169"/>
                    <a:pt x="1308" y="11131"/>
                  </a:cubicBezTo>
                  <a:cubicBezTo>
                    <a:pt x="902" y="7691"/>
                    <a:pt x="1402" y="3533"/>
                    <a:pt x="4662" y="1580"/>
                  </a:cubicBezTo>
                  <a:cubicBezTo>
                    <a:pt x="5552" y="1047"/>
                    <a:pt x="6523" y="800"/>
                    <a:pt x="7464" y="800"/>
                  </a:cubicBezTo>
                  <a:close/>
                  <a:moveTo>
                    <a:pt x="7481" y="0"/>
                  </a:moveTo>
                  <a:cubicBezTo>
                    <a:pt x="6945" y="0"/>
                    <a:pt x="6399" y="73"/>
                    <a:pt x="5860" y="226"/>
                  </a:cubicBezTo>
                  <a:cubicBezTo>
                    <a:pt x="1034" y="1598"/>
                    <a:pt x="0" y="7109"/>
                    <a:pt x="573" y="11434"/>
                  </a:cubicBezTo>
                  <a:cubicBezTo>
                    <a:pt x="1019" y="14793"/>
                    <a:pt x="3817" y="17457"/>
                    <a:pt x="7207" y="17457"/>
                  </a:cubicBezTo>
                  <a:cubicBezTo>
                    <a:pt x="7484" y="17457"/>
                    <a:pt x="7764" y="17439"/>
                    <a:pt x="8047" y="17403"/>
                  </a:cubicBezTo>
                  <a:cubicBezTo>
                    <a:pt x="11841" y="16914"/>
                    <a:pt x="14177" y="12961"/>
                    <a:pt x="13449" y="9367"/>
                  </a:cubicBezTo>
                  <a:cubicBezTo>
                    <a:pt x="13618" y="9213"/>
                    <a:pt x="13559" y="8903"/>
                    <a:pt x="13267" y="8870"/>
                  </a:cubicBezTo>
                  <a:cubicBezTo>
                    <a:pt x="12657" y="8803"/>
                    <a:pt x="11983" y="8744"/>
                    <a:pt x="11324" y="8744"/>
                  </a:cubicBezTo>
                  <a:cubicBezTo>
                    <a:pt x="10895" y="8744"/>
                    <a:pt x="10472" y="8769"/>
                    <a:pt x="10077" y="8832"/>
                  </a:cubicBezTo>
                  <a:cubicBezTo>
                    <a:pt x="10032" y="8817"/>
                    <a:pt x="9984" y="8809"/>
                    <a:pt x="9937" y="8809"/>
                  </a:cubicBezTo>
                  <a:cubicBezTo>
                    <a:pt x="9750" y="8809"/>
                    <a:pt x="9567" y="8929"/>
                    <a:pt x="9573" y="9169"/>
                  </a:cubicBezTo>
                  <a:cubicBezTo>
                    <a:pt x="9613" y="10805"/>
                    <a:pt x="8836" y="12560"/>
                    <a:pt x="7113" y="13001"/>
                  </a:cubicBezTo>
                  <a:cubicBezTo>
                    <a:pt x="6837" y="13072"/>
                    <a:pt x="6577" y="13105"/>
                    <a:pt x="6334" y="13105"/>
                  </a:cubicBezTo>
                  <a:cubicBezTo>
                    <a:pt x="4626" y="13105"/>
                    <a:pt x="3761" y="11459"/>
                    <a:pt x="3796" y="9799"/>
                  </a:cubicBezTo>
                  <a:cubicBezTo>
                    <a:pt x="3823" y="8514"/>
                    <a:pt x="4183" y="7078"/>
                    <a:pt x="4914" y="6023"/>
                  </a:cubicBezTo>
                  <a:cubicBezTo>
                    <a:pt x="5520" y="5146"/>
                    <a:pt x="6555" y="4573"/>
                    <a:pt x="7518" y="4573"/>
                  </a:cubicBezTo>
                  <a:cubicBezTo>
                    <a:pt x="8400" y="4573"/>
                    <a:pt x="9223" y="5054"/>
                    <a:pt x="9603" y="6221"/>
                  </a:cubicBezTo>
                  <a:cubicBezTo>
                    <a:pt x="9628" y="6290"/>
                    <a:pt x="9680" y="6345"/>
                    <a:pt x="9749" y="6374"/>
                  </a:cubicBezTo>
                  <a:cubicBezTo>
                    <a:pt x="9787" y="6489"/>
                    <a:pt x="9882" y="6588"/>
                    <a:pt x="10022" y="6594"/>
                  </a:cubicBezTo>
                  <a:cubicBezTo>
                    <a:pt x="10191" y="6602"/>
                    <a:pt x="10363" y="6606"/>
                    <a:pt x="10535" y="6606"/>
                  </a:cubicBezTo>
                  <a:cubicBezTo>
                    <a:pt x="11125" y="6606"/>
                    <a:pt x="11725" y="6563"/>
                    <a:pt x="12304" y="6504"/>
                  </a:cubicBezTo>
                  <a:cubicBezTo>
                    <a:pt x="12429" y="6493"/>
                    <a:pt x="12541" y="6420"/>
                    <a:pt x="12599" y="6308"/>
                  </a:cubicBezTo>
                  <a:cubicBezTo>
                    <a:pt x="12602" y="6308"/>
                    <a:pt x="12605" y="6308"/>
                    <a:pt x="12608" y="6308"/>
                  </a:cubicBezTo>
                  <a:cubicBezTo>
                    <a:pt x="12735" y="6308"/>
                    <a:pt x="12860" y="6245"/>
                    <a:pt x="12889" y="6100"/>
                  </a:cubicBezTo>
                  <a:cubicBezTo>
                    <a:pt x="13588" y="2600"/>
                    <a:pt x="10691" y="0"/>
                    <a:pt x="748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0" name="Google Shape;1460;p29"/>
            <p:cNvSpPr/>
            <p:nvPr/>
          </p:nvSpPr>
          <p:spPr>
            <a:xfrm>
              <a:off x="7755062" y="4055370"/>
              <a:ext cx="79157" cy="80117"/>
            </a:xfrm>
            <a:custGeom>
              <a:rect b="b" l="l" r="r" t="t"/>
              <a:pathLst>
                <a:path extrusionOk="0" h="2421" w="2392">
                  <a:moveTo>
                    <a:pt x="2119" y="0"/>
                  </a:moveTo>
                  <a:cubicBezTo>
                    <a:pt x="2035" y="0"/>
                    <a:pt x="1953" y="56"/>
                    <a:pt x="1947" y="169"/>
                  </a:cubicBezTo>
                  <a:cubicBezTo>
                    <a:pt x="1904" y="1151"/>
                    <a:pt x="1220" y="2020"/>
                    <a:pt x="203" y="2109"/>
                  </a:cubicBezTo>
                  <a:cubicBezTo>
                    <a:pt x="10" y="2126"/>
                    <a:pt x="1" y="2420"/>
                    <a:pt x="194" y="2420"/>
                  </a:cubicBezTo>
                  <a:cubicBezTo>
                    <a:pt x="197" y="2420"/>
                    <a:pt x="200" y="2420"/>
                    <a:pt x="203" y="2420"/>
                  </a:cubicBezTo>
                  <a:cubicBezTo>
                    <a:pt x="1336" y="2359"/>
                    <a:pt x="2391" y="1347"/>
                    <a:pt x="2298" y="169"/>
                  </a:cubicBezTo>
                  <a:cubicBezTo>
                    <a:pt x="2289" y="57"/>
                    <a:pt x="2203" y="0"/>
                    <a:pt x="21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1" name="Google Shape;1461;p29"/>
            <p:cNvSpPr/>
            <p:nvPr/>
          </p:nvSpPr>
          <p:spPr>
            <a:xfrm>
              <a:off x="7839084" y="4060731"/>
              <a:ext cx="47157" cy="77403"/>
            </a:xfrm>
            <a:custGeom>
              <a:rect b="b" l="l" r="r" t="t"/>
              <a:pathLst>
                <a:path extrusionOk="0" h="2339" w="1425">
                  <a:moveTo>
                    <a:pt x="1166" y="0"/>
                  </a:moveTo>
                  <a:cubicBezTo>
                    <a:pt x="1109" y="0"/>
                    <a:pt x="1052" y="24"/>
                    <a:pt x="1012" y="82"/>
                  </a:cubicBezTo>
                  <a:cubicBezTo>
                    <a:pt x="566" y="710"/>
                    <a:pt x="251" y="1427"/>
                    <a:pt x="33" y="2163"/>
                  </a:cubicBezTo>
                  <a:cubicBezTo>
                    <a:pt x="1" y="2270"/>
                    <a:pt x="86" y="2339"/>
                    <a:pt x="172" y="2339"/>
                  </a:cubicBezTo>
                  <a:cubicBezTo>
                    <a:pt x="229" y="2339"/>
                    <a:pt x="286" y="2309"/>
                    <a:pt x="309" y="2240"/>
                  </a:cubicBezTo>
                  <a:cubicBezTo>
                    <a:pt x="552" y="1523"/>
                    <a:pt x="902" y="890"/>
                    <a:pt x="1329" y="269"/>
                  </a:cubicBezTo>
                  <a:cubicBezTo>
                    <a:pt x="1424" y="130"/>
                    <a:pt x="1297" y="0"/>
                    <a:pt x="116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62" name="Google Shape;1462;p29"/>
          <p:cNvGrpSpPr/>
          <p:nvPr/>
        </p:nvGrpSpPr>
        <p:grpSpPr>
          <a:xfrm>
            <a:off x="7485292" y="4430739"/>
            <a:ext cx="1375953" cy="924075"/>
            <a:chOff x="7485292" y="4430739"/>
            <a:chExt cx="1375953" cy="924075"/>
          </a:xfrm>
        </p:grpSpPr>
        <p:sp>
          <p:nvSpPr>
            <p:cNvPr id="1463" name="Google Shape;1463;p29"/>
            <p:cNvSpPr/>
            <p:nvPr/>
          </p:nvSpPr>
          <p:spPr>
            <a:xfrm>
              <a:off x="7485292" y="4430739"/>
              <a:ext cx="1375953" cy="924075"/>
            </a:xfrm>
            <a:custGeom>
              <a:rect b="b" l="l" r="r" t="t"/>
              <a:pathLst>
                <a:path extrusionOk="0" h="27924" w="41579">
                  <a:moveTo>
                    <a:pt x="13728" y="692"/>
                  </a:moveTo>
                  <a:cubicBezTo>
                    <a:pt x="13766" y="692"/>
                    <a:pt x="13774" y="797"/>
                    <a:pt x="13754" y="1006"/>
                  </a:cubicBezTo>
                  <a:lnTo>
                    <a:pt x="13775" y="1913"/>
                  </a:lnTo>
                  <a:cubicBezTo>
                    <a:pt x="13789" y="2518"/>
                    <a:pt x="13804" y="3123"/>
                    <a:pt x="13818" y="3728"/>
                  </a:cubicBezTo>
                  <a:cubicBezTo>
                    <a:pt x="13850" y="5140"/>
                    <a:pt x="13879" y="6551"/>
                    <a:pt x="13921" y="7963"/>
                  </a:cubicBezTo>
                  <a:cubicBezTo>
                    <a:pt x="13925" y="8164"/>
                    <a:pt x="14060" y="8275"/>
                    <a:pt x="14212" y="8309"/>
                  </a:cubicBezTo>
                  <a:cubicBezTo>
                    <a:pt x="14218" y="8393"/>
                    <a:pt x="14268" y="8468"/>
                    <a:pt x="14346" y="8505"/>
                  </a:cubicBezTo>
                  <a:cubicBezTo>
                    <a:pt x="16226" y="9441"/>
                    <a:pt x="18226" y="10162"/>
                    <a:pt x="20191" y="10916"/>
                  </a:cubicBezTo>
                  <a:cubicBezTo>
                    <a:pt x="18350" y="11971"/>
                    <a:pt x="16388" y="12653"/>
                    <a:pt x="14274" y="13006"/>
                  </a:cubicBezTo>
                  <a:cubicBezTo>
                    <a:pt x="14020" y="13049"/>
                    <a:pt x="13957" y="13265"/>
                    <a:pt x="14020" y="13455"/>
                  </a:cubicBezTo>
                  <a:cubicBezTo>
                    <a:pt x="14000" y="13483"/>
                    <a:pt x="13985" y="13512"/>
                    <a:pt x="13973" y="13543"/>
                  </a:cubicBezTo>
                  <a:cubicBezTo>
                    <a:pt x="13215" y="15852"/>
                    <a:pt x="12424" y="18113"/>
                    <a:pt x="11436" y="20331"/>
                  </a:cubicBezTo>
                  <a:cubicBezTo>
                    <a:pt x="10251" y="18385"/>
                    <a:pt x="9122" y="16390"/>
                    <a:pt x="7800" y="14540"/>
                  </a:cubicBezTo>
                  <a:cubicBezTo>
                    <a:pt x="7749" y="14461"/>
                    <a:pt x="7662" y="14415"/>
                    <a:pt x="7569" y="14415"/>
                  </a:cubicBezTo>
                  <a:cubicBezTo>
                    <a:pt x="7562" y="14415"/>
                    <a:pt x="7555" y="14415"/>
                    <a:pt x="7548" y="14416"/>
                  </a:cubicBezTo>
                  <a:cubicBezTo>
                    <a:pt x="7489" y="14352"/>
                    <a:pt x="7408" y="14310"/>
                    <a:pt x="7310" y="14310"/>
                  </a:cubicBezTo>
                  <a:cubicBezTo>
                    <a:pt x="7273" y="14310"/>
                    <a:pt x="7233" y="14316"/>
                    <a:pt x="7191" y="14330"/>
                  </a:cubicBezTo>
                  <a:cubicBezTo>
                    <a:pt x="5233" y="14950"/>
                    <a:pt x="3230" y="15413"/>
                    <a:pt x="1199" y="15713"/>
                  </a:cubicBezTo>
                  <a:cubicBezTo>
                    <a:pt x="2349" y="13876"/>
                    <a:pt x="3661" y="12141"/>
                    <a:pt x="4751" y="10273"/>
                  </a:cubicBezTo>
                  <a:cubicBezTo>
                    <a:pt x="4860" y="10088"/>
                    <a:pt x="4697" y="9892"/>
                    <a:pt x="4521" y="9892"/>
                  </a:cubicBezTo>
                  <a:cubicBezTo>
                    <a:pt x="4514" y="9892"/>
                    <a:pt x="4506" y="9892"/>
                    <a:pt x="4498" y="9893"/>
                  </a:cubicBezTo>
                  <a:cubicBezTo>
                    <a:pt x="3664" y="8055"/>
                    <a:pt x="2818" y="6310"/>
                    <a:pt x="2282" y="4370"/>
                  </a:cubicBezTo>
                  <a:lnTo>
                    <a:pt x="2282" y="4370"/>
                  </a:lnTo>
                  <a:cubicBezTo>
                    <a:pt x="4299" y="5036"/>
                    <a:pt x="6293" y="5762"/>
                    <a:pt x="8264" y="6548"/>
                  </a:cubicBezTo>
                  <a:cubicBezTo>
                    <a:pt x="8315" y="6568"/>
                    <a:pt x="8362" y="6577"/>
                    <a:pt x="8406" y="6577"/>
                  </a:cubicBezTo>
                  <a:cubicBezTo>
                    <a:pt x="8594" y="6577"/>
                    <a:pt x="8715" y="6407"/>
                    <a:pt x="8727" y="6222"/>
                  </a:cubicBezTo>
                  <a:cubicBezTo>
                    <a:pt x="8762" y="6209"/>
                    <a:pt x="8794" y="6188"/>
                    <a:pt x="8820" y="6160"/>
                  </a:cubicBezTo>
                  <a:cubicBezTo>
                    <a:pt x="10326" y="4529"/>
                    <a:pt x="11695" y="2518"/>
                    <a:pt x="13461" y="1154"/>
                  </a:cubicBezTo>
                  <a:cubicBezTo>
                    <a:pt x="13593" y="846"/>
                    <a:pt x="13682" y="692"/>
                    <a:pt x="13728" y="692"/>
                  </a:cubicBezTo>
                  <a:close/>
                  <a:moveTo>
                    <a:pt x="36737" y="13239"/>
                  </a:moveTo>
                  <a:lnTo>
                    <a:pt x="34992" y="16448"/>
                  </a:lnTo>
                  <a:cubicBezTo>
                    <a:pt x="34883" y="16649"/>
                    <a:pt x="34972" y="16943"/>
                    <a:pt x="35216" y="16996"/>
                  </a:cubicBezTo>
                  <a:cubicBezTo>
                    <a:pt x="36545" y="17286"/>
                    <a:pt x="37881" y="17503"/>
                    <a:pt x="39229" y="17662"/>
                  </a:cubicBezTo>
                  <a:cubicBezTo>
                    <a:pt x="38268" y="18797"/>
                    <a:pt x="37383" y="19995"/>
                    <a:pt x="36577" y="21246"/>
                  </a:cubicBezTo>
                  <a:cubicBezTo>
                    <a:pt x="36456" y="21438"/>
                    <a:pt x="36570" y="21737"/>
                    <a:pt x="36796" y="21784"/>
                  </a:cubicBezTo>
                  <a:cubicBezTo>
                    <a:pt x="37740" y="21982"/>
                    <a:pt x="38682" y="22179"/>
                    <a:pt x="39625" y="22375"/>
                  </a:cubicBezTo>
                  <a:cubicBezTo>
                    <a:pt x="38996" y="22884"/>
                    <a:pt x="38365" y="23394"/>
                    <a:pt x="37732" y="23902"/>
                  </a:cubicBezTo>
                  <a:cubicBezTo>
                    <a:pt x="37513" y="24077"/>
                    <a:pt x="37660" y="24415"/>
                    <a:pt x="37888" y="24489"/>
                  </a:cubicBezTo>
                  <a:lnTo>
                    <a:pt x="40239" y="25247"/>
                  </a:lnTo>
                  <a:cubicBezTo>
                    <a:pt x="37347" y="26540"/>
                    <a:pt x="34207" y="27181"/>
                    <a:pt x="31059" y="27181"/>
                  </a:cubicBezTo>
                  <a:cubicBezTo>
                    <a:pt x="28900" y="27181"/>
                    <a:pt x="26736" y="26879"/>
                    <a:pt x="24645" y="26279"/>
                  </a:cubicBezTo>
                  <a:cubicBezTo>
                    <a:pt x="19744" y="24873"/>
                    <a:pt x="16160" y="22005"/>
                    <a:pt x="13325" y="17852"/>
                  </a:cubicBezTo>
                  <a:cubicBezTo>
                    <a:pt x="13852" y="16505"/>
                    <a:pt x="14320" y="15134"/>
                    <a:pt x="14691" y="13740"/>
                  </a:cubicBezTo>
                  <a:cubicBezTo>
                    <a:pt x="14694" y="13729"/>
                    <a:pt x="14691" y="13722"/>
                    <a:pt x="14693" y="13709"/>
                  </a:cubicBezTo>
                  <a:cubicBezTo>
                    <a:pt x="15144" y="13634"/>
                    <a:pt x="15590" y="13536"/>
                    <a:pt x="16031" y="13426"/>
                  </a:cubicBezTo>
                  <a:cubicBezTo>
                    <a:pt x="16053" y="13452"/>
                    <a:pt x="16079" y="13475"/>
                    <a:pt x="16109" y="13490"/>
                  </a:cubicBezTo>
                  <a:cubicBezTo>
                    <a:pt x="19181" y="15158"/>
                    <a:pt x="22603" y="15957"/>
                    <a:pt x="26032" y="15957"/>
                  </a:cubicBezTo>
                  <a:cubicBezTo>
                    <a:pt x="29738" y="15957"/>
                    <a:pt x="33452" y="15023"/>
                    <a:pt x="36737" y="13239"/>
                  </a:cubicBezTo>
                  <a:close/>
                  <a:moveTo>
                    <a:pt x="13872" y="0"/>
                  </a:moveTo>
                  <a:cubicBezTo>
                    <a:pt x="13071" y="0"/>
                    <a:pt x="12066" y="1484"/>
                    <a:pt x="11637" y="1932"/>
                  </a:cubicBezTo>
                  <a:cubicBezTo>
                    <a:pt x="10484" y="3137"/>
                    <a:pt x="9367" y="4399"/>
                    <a:pt x="8438" y="5787"/>
                  </a:cubicBezTo>
                  <a:cubicBezTo>
                    <a:pt x="6263" y="4917"/>
                    <a:pt x="4062" y="4123"/>
                    <a:pt x="1833" y="3406"/>
                  </a:cubicBezTo>
                  <a:cubicBezTo>
                    <a:pt x="1795" y="3394"/>
                    <a:pt x="1758" y="3388"/>
                    <a:pt x="1722" y="3388"/>
                  </a:cubicBezTo>
                  <a:cubicBezTo>
                    <a:pt x="1482" y="3388"/>
                    <a:pt x="1303" y="3644"/>
                    <a:pt x="1359" y="3881"/>
                  </a:cubicBezTo>
                  <a:cubicBezTo>
                    <a:pt x="1869" y="6105"/>
                    <a:pt x="2663" y="8435"/>
                    <a:pt x="4077" y="10260"/>
                  </a:cubicBezTo>
                  <a:cubicBezTo>
                    <a:pt x="2513" y="11959"/>
                    <a:pt x="1296" y="14042"/>
                    <a:pt x="127" y="16013"/>
                  </a:cubicBezTo>
                  <a:cubicBezTo>
                    <a:pt x="0" y="16226"/>
                    <a:pt x="144" y="16584"/>
                    <a:pt x="413" y="16584"/>
                  </a:cubicBezTo>
                  <a:cubicBezTo>
                    <a:pt x="426" y="16584"/>
                    <a:pt x="440" y="16583"/>
                    <a:pt x="453" y="16581"/>
                  </a:cubicBezTo>
                  <a:cubicBezTo>
                    <a:pt x="2817" y="16281"/>
                    <a:pt x="5122" y="15783"/>
                    <a:pt x="7393" y="15066"/>
                  </a:cubicBezTo>
                  <a:cubicBezTo>
                    <a:pt x="7408" y="15060"/>
                    <a:pt x="7424" y="15053"/>
                    <a:pt x="7440" y="15045"/>
                  </a:cubicBezTo>
                  <a:cubicBezTo>
                    <a:pt x="8516" y="17226"/>
                    <a:pt x="9874" y="19281"/>
                    <a:pt x="11155" y="21346"/>
                  </a:cubicBezTo>
                  <a:cubicBezTo>
                    <a:pt x="11228" y="21465"/>
                    <a:pt x="11371" y="21534"/>
                    <a:pt x="11510" y="21534"/>
                  </a:cubicBezTo>
                  <a:cubicBezTo>
                    <a:pt x="11637" y="21534"/>
                    <a:pt x="11760" y="21477"/>
                    <a:pt x="11821" y="21346"/>
                  </a:cubicBezTo>
                  <a:cubicBezTo>
                    <a:pt x="12263" y="20396"/>
                    <a:pt x="12688" y="19435"/>
                    <a:pt x="13083" y="18460"/>
                  </a:cubicBezTo>
                  <a:cubicBezTo>
                    <a:pt x="15105" y="22773"/>
                    <a:pt x="19788" y="25596"/>
                    <a:pt x="24191" y="26910"/>
                  </a:cubicBezTo>
                  <a:cubicBezTo>
                    <a:pt x="26436" y="27580"/>
                    <a:pt x="28786" y="27923"/>
                    <a:pt x="31134" y="27923"/>
                  </a:cubicBezTo>
                  <a:cubicBezTo>
                    <a:pt x="34632" y="27923"/>
                    <a:pt x="38126" y="27161"/>
                    <a:pt x="41255" y="25581"/>
                  </a:cubicBezTo>
                  <a:cubicBezTo>
                    <a:pt x="41578" y="25420"/>
                    <a:pt x="41434" y="25017"/>
                    <a:pt x="41158" y="24931"/>
                  </a:cubicBezTo>
                  <a:cubicBezTo>
                    <a:pt x="41119" y="24843"/>
                    <a:pt x="41042" y="24777"/>
                    <a:pt x="40949" y="24749"/>
                  </a:cubicBezTo>
                  <a:cubicBezTo>
                    <a:pt x="40201" y="24506"/>
                    <a:pt x="39454" y="24261"/>
                    <a:pt x="38706" y="24017"/>
                  </a:cubicBezTo>
                  <a:cubicBezTo>
                    <a:pt x="39370" y="23489"/>
                    <a:pt x="40031" y="22960"/>
                    <a:pt x="40694" y="22433"/>
                  </a:cubicBezTo>
                  <a:cubicBezTo>
                    <a:pt x="40906" y="22265"/>
                    <a:pt x="40783" y="21884"/>
                    <a:pt x="40537" y="21831"/>
                  </a:cubicBezTo>
                  <a:cubicBezTo>
                    <a:pt x="39523" y="21614"/>
                    <a:pt x="38510" y="21400"/>
                    <a:pt x="37496" y="21187"/>
                  </a:cubicBezTo>
                  <a:cubicBezTo>
                    <a:pt x="38322" y="19943"/>
                    <a:pt x="39230" y="18758"/>
                    <a:pt x="40215" y="17638"/>
                  </a:cubicBezTo>
                  <a:cubicBezTo>
                    <a:pt x="40440" y="17384"/>
                    <a:pt x="40275" y="17039"/>
                    <a:pt x="39955" y="17005"/>
                  </a:cubicBezTo>
                  <a:cubicBezTo>
                    <a:pt x="38588" y="16865"/>
                    <a:pt x="37230" y="16652"/>
                    <a:pt x="35885" y="16371"/>
                  </a:cubicBezTo>
                  <a:lnTo>
                    <a:pt x="38040" y="12423"/>
                  </a:lnTo>
                  <a:cubicBezTo>
                    <a:pt x="38183" y="12164"/>
                    <a:pt x="37973" y="11850"/>
                    <a:pt x="37712" y="11850"/>
                  </a:cubicBezTo>
                  <a:cubicBezTo>
                    <a:pt x="37651" y="11850"/>
                    <a:pt x="37587" y="11867"/>
                    <a:pt x="37524" y="11907"/>
                  </a:cubicBezTo>
                  <a:cubicBezTo>
                    <a:pt x="33998" y="14105"/>
                    <a:pt x="30027" y="15171"/>
                    <a:pt x="26030" y="15171"/>
                  </a:cubicBezTo>
                  <a:cubicBezTo>
                    <a:pt x="22887" y="15171"/>
                    <a:pt x="19729" y="14512"/>
                    <a:pt x="16760" y="13227"/>
                  </a:cubicBezTo>
                  <a:cubicBezTo>
                    <a:pt x="18348" y="12755"/>
                    <a:pt x="19863" y="12065"/>
                    <a:pt x="21260" y="11175"/>
                  </a:cubicBezTo>
                  <a:cubicBezTo>
                    <a:pt x="21559" y="10985"/>
                    <a:pt x="21473" y="10590"/>
                    <a:pt x="21168" y="10470"/>
                  </a:cubicBezTo>
                  <a:cubicBezTo>
                    <a:pt x="19019" y="9628"/>
                    <a:pt x="16872" y="8678"/>
                    <a:pt x="14659" y="8020"/>
                  </a:cubicBezTo>
                  <a:cubicBezTo>
                    <a:pt x="14663" y="8000"/>
                    <a:pt x="14667" y="7981"/>
                    <a:pt x="14668" y="7961"/>
                  </a:cubicBezTo>
                  <a:cubicBezTo>
                    <a:pt x="14630" y="5946"/>
                    <a:pt x="14573" y="3929"/>
                    <a:pt x="14523" y="1913"/>
                  </a:cubicBezTo>
                  <a:cubicBezTo>
                    <a:pt x="14509" y="1389"/>
                    <a:pt x="14751" y="187"/>
                    <a:pt x="14008" y="16"/>
                  </a:cubicBezTo>
                  <a:cubicBezTo>
                    <a:pt x="13964" y="5"/>
                    <a:pt x="13918" y="0"/>
                    <a:pt x="138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4" name="Google Shape;1464;p29"/>
            <p:cNvSpPr/>
            <p:nvPr/>
          </p:nvSpPr>
          <p:spPr>
            <a:xfrm>
              <a:off x="8408507" y="4803526"/>
              <a:ext cx="134587" cy="42888"/>
            </a:xfrm>
            <a:custGeom>
              <a:rect b="b" l="l" r="r" t="t"/>
              <a:pathLst>
                <a:path extrusionOk="0" h="1296" w="4067">
                  <a:moveTo>
                    <a:pt x="3798" y="0"/>
                  </a:moveTo>
                  <a:cubicBezTo>
                    <a:pt x="3757" y="0"/>
                    <a:pt x="3712" y="16"/>
                    <a:pt x="3668" y="52"/>
                  </a:cubicBezTo>
                  <a:cubicBezTo>
                    <a:pt x="2871" y="709"/>
                    <a:pt x="1897" y="1038"/>
                    <a:pt x="888" y="1038"/>
                  </a:cubicBezTo>
                  <a:cubicBezTo>
                    <a:pt x="663" y="1038"/>
                    <a:pt x="437" y="1022"/>
                    <a:pt x="211" y="989"/>
                  </a:cubicBezTo>
                  <a:cubicBezTo>
                    <a:pt x="205" y="988"/>
                    <a:pt x="198" y="988"/>
                    <a:pt x="191" y="988"/>
                  </a:cubicBezTo>
                  <a:cubicBezTo>
                    <a:pt x="56" y="988"/>
                    <a:pt x="1" y="1196"/>
                    <a:pt x="148" y="1221"/>
                  </a:cubicBezTo>
                  <a:cubicBezTo>
                    <a:pt x="438" y="1271"/>
                    <a:pt x="726" y="1296"/>
                    <a:pt x="1010" y="1296"/>
                  </a:cubicBezTo>
                  <a:cubicBezTo>
                    <a:pt x="2042" y="1296"/>
                    <a:pt x="3026" y="968"/>
                    <a:pt x="3895" y="345"/>
                  </a:cubicBezTo>
                  <a:cubicBezTo>
                    <a:pt x="4067" y="221"/>
                    <a:pt x="3956" y="0"/>
                    <a:pt x="379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5" name="Google Shape;1465;p29"/>
            <p:cNvSpPr/>
            <p:nvPr/>
          </p:nvSpPr>
          <p:spPr>
            <a:xfrm>
              <a:off x="8480218" y="4767819"/>
              <a:ext cx="105400" cy="27963"/>
            </a:xfrm>
            <a:custGeom>
              <a:rect b="b" l="l" r="r" t="t"/>
              <a:pathLst>
                <a:path extrusionOk="0" h="845" w="3185">
                  <a:moveTo>
                    <a:pt x="2927" y="1"/>
                  </a:moveTo>
                  <a:cubicBezTo>
                    <a:pt x="2896" y="1"/>
                    <a:pt x="2863" y="10"/>
                    <a:pt x="2829" y="30"/>
                  </a:cubicBezTo>
                  <a:cubicBezTo>
                    <a:pt x="2310" y="340"/>
                    <a:pt x="1785" y="505"/>
                    <a:pt x="1239" y="505"/>
                  </a:cubicBezTo>
                  <a:cubicBezTo>
                    <a:pt x="914" y="505"/>
                    <a:pt x="581" y="446"/>
                    <a:pt x="237" y="324"/>
                  </a:cubicBezTo>
                  <a:cubicBezTo>
                    <a:pt x="224" y="319"/>
                    <a:pt x="210" y="317"/>
                    <a:pt x="197" y="317"/>
                  </a:cubicBezTo>
                  <a:cubicBezTo>
                    <a:pt x="74" y="317"/>
                    <a:pt x="0" y="520"/>
                    <a:pt x="130" y="577"/>
                  </a:cubicBezTo>
                  <a:cubicBezTo>
                    <a:pt x="530" y="752"/>
                    <a:pt x="967" y="844"/>
                    <a:pt x="1403" y="844"/>
                  </a:cubicBezTo>
                  <a:cubicBezTo>
                    <a:pt x="1973" y="844"/>
                    <a:pt x="2540" y="687"/>
                    <a:pt x="3019" y="356"/>
                  </a:cubicBezTo>
                  <a:cubicBezTo>
                    <a:pt x="3185" y="242"/>
                    <a:pt x="3087"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66" name="Google Shape;1466;p29"/>
          <p:cNvGrpSpPr/>
          <p:nvPr/>
        </p:nvGrpSpPr>
        <p:grpSpPr>
          <a:xfrm>
            <a:off x="8490510" y="1991557"/>
            <a:ext cx="536463" cy="705466"/>
            <a:chOff x="8490510" y="1991557"/>
            <a:chExt cx="536463" cy="705466"/>
          </a:xfrm>
        </p:grpSpPr>
        <p:grpSp>
          <p:nvGrpSpPr>
            <p:cNvPr id="1467" name="Google Shape;1467;p29"/>
            <p:cNvGrpSpPr/>
            <p:nvPr/>
          </p:nvGrpSpPr>
          <p:grpSpPr>
            <a:xfrm>
              <a:off x="8490510" y="1991557"/>
              <a:ext cx="536463" cy="576273"/>
              <a:chOff x="8490510" y="1991557"/>
              <a:chExt cx="536463" cy="576273"/>
            </a:xfrm>
          </p:grpSpPr>
          <p:sp>
            <p:nvSpPr>
              <p:cNvPr id="1468" name="Google Shape;1468;p29"/>
              <p:cNvSpPr/>
              <p:nvPr/>
            </p:nvSpPr>
            <p:spPr>
              <a:xfrm>
                <a:off x="8490510" y="1991557"/>
                <a:ext cx="536463" cy="576273"/>
              </a:xfrm>
              <a:custGeom>
                <a:rect b="b" l="l" r="r" t="t"/>
                <a:pathLst>
                  <a:path extrusionOk="0" h="17414" w="16211">
                    <a:moveTo>
                      <a:pt x="3146" y="1048"/>
                    </a:moveTo>
                    <a:cubicBezTo>
                      <a:pt x="3765" y="1048"/>
                      <a:pt x="4373" y="1475"/>
                      <a:pt x="5168" y="1973"/>
                    </a:cubicBezTo>
                    <a:cubicBezTo>
                      <a:pt x="6293" y="2678"/>
                      <a:pt x="7408" y="3402"/>
                      <a:pt x="8513" y="4144"/>
                    </a:cubicBezTo>
                    <a:cubicBezTo>
                      <a:pt x="10784" y="5669"/>
                      <a:pt x="13002" y="7269"/>
                      <a:pt x="15167" y="8945"/>
                    </a:cubicBezTo>
                    <a:cubicBezTo>
                      <a:pt x="14621" y="9412"/>
                      <a:pt x="13754" y="10270"/>
                      <a:pt x="13189" y="10271"/>
                    </a:cubicBezTo>
                    <a:cubicBezTo>
                      <a:pt x="13188" y="10271"/>
                      <a:pt x="13188" y="10271"/>
                      <a:pt x="13187" y="10271"/>
                    </a:cubicBezTo>
                    <a:cubicBezTo>
                      <a:pt x="12599" y="10271"/>
                      <a:pt x="11653" y="9291"/>
                      <a:pt x="11147" y="8939"/>
                    </a:cubicBezTo>
                    <a:cubicBezTo>
                      <a:pt x="10722" y="8644"/>
                      <a:pt x="10464" y="8485"/>
                      <a:pt x="10203" y="8485"/>
                    </a:cubicBezTo>
                    <a:cubicBezTo>
                      <a:pt x="9970" y="8485"/>
                      <a:pt x="9735" y="8612"/>
                      <a:pt x="9378" y="8882"/>
                    </a:cubicBezTo>
                    <a:cubicBezTo>
                      <a:pt x="8592" y="9478"/>
                      <a:pt x="7097" y="10340"/>
                      <a:pt x="7058" y="11466"/>
                    </a:cubicBezTo>
                    <a:cubicBezTo>
                      <a:pt x="7021" y="12486"/>
                      <a:pt x="8018" y="13808"/>
                      <a:pt x="8601" y="14688"/>
                    </a:cubicBezTo>
                    <a:cubicBezTo>
                      <a:pt x="8588" y="14693"/>
                      <a:pt x="8575" y="14699"/>
                      <a:pt x="8563" y="14705"/>
                    </a:cubicBezTo>
                    <a:cubicBezTo>
                      <a:pt x="8087" y="15045"/>
                      <a:pt x="7629" y="15411"/>
                      <a:pt x="7168" y="15768"/>
                    </a:cubicBezTo>
                    <a:cubicBezTo>
                      <a:pt x="6790" y="16061"/>
                      <a:pt x="6290" y="16346"/>
                      <a:pt x="5990" y="16732"/>
                    </a:cubicBezTo>
                    <a:cubicBezTo>
                      <a:pt x="5161" y="14280"/>
                      <a:pt x="4143" y="11887"/>
                      <a:pt x="3244" y="9461"/>
                    </a:cubicBezTo>
                    <a:cubicBezTo>
                      <a:pt x="2772" y="8184"/>
                      <a:pt x="2313" y="6903"/>
                      <a:pt x="1869" y="5617"/>
                    </a:cubicBezTo>
                    <a:cubicBezTo>
                      <a:pt x="1380" y="4209"/>
                      <a:pt x="605" y="3084"/>
                      <a:pt x="1686" y="1883"/>
                    </a:cubicBezTo>
                    <a:cubicBezTo>
                      <a:pt x="2231" y="1279"/>
                      <a:pt x="2691" y="1048"/>
                      <a:pt x="3146" y="1048"/>
                    </a:cubicBezTo>
                    <a:close/>
                    <a:moveTo>
                      <a:pt x="3116" y="1"/>
                    </a:moveTo>
                    <a:cubicBezTo>
                      <a:pt x="3115" y="1"/>
                      <a:pt x="3113" y="1"/>
                      <a:pt x="3112" y="1"/>
                    </a:cubicBezTo>
                    <a:cubicBezTo>
                      <a:pt x="1999" y="2"/>
                      <a:pt x="888" y="1563"/>
                      <a:pt x="139" y="2223"/>
                    </a:cubicBezTo>
                    <a:cubicBezTo>
                      <a:pt x="41" y="2309"/>
                      <a:pt x="0" y="2474"/>
                      <a:pt x="40" y="2597"/>
                    </a:cubicBezTo>
                    <a:cubicBezTo>
                      <a:pt x="1663" y="7534"/>
                      <a:pt x="3282" y="12645"/>
                      <a:pt x="5644" y="17289"/>
                    </a:cubicBezTo>
                    <a:cubicBezTo>
                      <a:pt x="5688" y="17377"/>
                      <a:pt x="5766" y="17414"/>
                      <a:pt x="5847" y="17414"/>
                    </a:cubicBezTo>
                    <a:cubicBezTo>
                      <a:pt x="5968" y="17414"/>
                      <a:pt x="6095" y="17330"/>
                      <a:pt x="6119" y="17206"/>
                    </a:cubicBezTo>
                    <a:cubicBezTo>
                      <a:pt x="6644" y="17078"/>
                      <a:pt x="7125" y="16594"/>
                      <a:pt x="7558" y="16275"/>
                    </a:cubicBezTo>
                    <a:cubicBezTo>
                      <a:pt x="8029" y="15928"/>
                      <a:pt x="8503" y="15586"/>
                      <a:pt x="8961" y="15221"/>
                    </a:cubicBezTo>
                    <a:cubicBezTo>
                      <a:pt x="9030" y="15168"/>
                      <a:pt x="9067" y="15084"/>
                      <a:pt x="9059" y="14996"/>
                    </a:cubicBezTo>
                    <a:cubicBezTo>
                      <a:pt x="9183" y="14955"/>
                      <a:pt x="9277" y="14843"/>
                      <a:pt x="9216" y="14693"/>
                    </a:cubicBezTo>
                    <a:cubicBezTo>
                      <a:pt x="8776" y="13600"/>
                      <a:pt x="7819" y="12413"/>
                      <a:pt x="8215" y="11294"/>
                    </a:cubicBezTo>
                    <a:cubicBezTo>
                      <a:pt x="8497" y="10503"/>
                      <a:pt x="8989" y="10043"/>
                      <a:pt x="9700" y="9578"/>
                    </a:cubicBezTo>
                    <a:cubicBezTo>
                      <a:pt x="9940" y="9420"/>
                      <a:pt x="10118" y="9355"/>
                      <a:pt x="10275" y="9355"/>
                    </a:cubicBezTo>
                    <a:cubicBezTo>
                      <a:pt x="10582" y="9355"/>
                      <a:pt x="10804" y="9607"/>
                      <a:pt x="11234" y="9918"/>
                    </a:cubicBezTo>
                    <a:cubicBezTo>
                      <a:pt x="11730" y="10274"/>
                      <a:pt x="12536" y="11123"/>
                      <a:pt x="13169" y="11132"/>
                    </a:cubicBezTo>
                    <a:cubicBezTo>
                      <a:pt x="13173" y="11132"/>
                      <a:pt x="13177" y="11132"/>
                      <a:pt x="13181" y="11132"/>
                    </a:cubicBezTo>
                    <a:cubicBezTo>
                      <a:pt x="14028" y="11132"/>
                      <a:pt x="15135" y="9871"/>
                      <a:pt x="15759" y="9406"/>
                    </a:cubicBezTo>
                    <a:cubicBezTo>
                      <a:pt x="15837" y="9348"/>
                      <a:pt x="15890" y="9264"/>
                      <a:pt x="15909" y="9169"/>
                    </a:cubicBezTo>
                    <a:cubicBezTo>
                      <a:pt x="16109" y="9046"/>
                      <a:pt x="16210" y="8783"/>
                      <a:pt x="15978" y="8602"/>
                    </a:cubicBezTo>
                    <a:cubicBezTo>
                      <a:pt x="12971" y="6277"/>
                      <a:pt x="9877" y="4072"/>
                      <a:pt x="6678" y="2019"/>
                    </a:cubicBezTo>
                    <a:cubicBezTo>
                      <a:pt x="5749" y="1424"/>
                      <a:pt x="4258" y="1"/>
                      <a:pt x="311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9" name="Google Shape;1469;p29"/>
              <p:cNvSpPr/>
              <p:nvPr/>
            </p:nvSpPr>
            <p:spPr>
              <a:xfrm>
                <a:off x="8614210" y="2115256"/>
                <a:ext cx="152192" cy="171982"/>
              </a:xfrm>
              <a:custGeom>
                <a:rect b="b" l="l" r="r" t="t"/>
                <a:pathLst>
                  <a:path extrusionOk="0" h="5197" w="4599">
                    <a:moveTo>
                      <a:pt x="1007" y="1230"/>
                    </a:moveTo>
                    <a:lnTo>
                      <a:pt x="2094" y="1963"/>
                    </a:lnTo>
                    <a:cubicBezTo>
                      <a:pt x="2607" y="2311"/>
                      <a:pt x="3350" y="2660"/>
                      <a:pt x="3837" y="3100"/>
                    </a:cubicBezTo>
                    <a:cubicBezTo>
                      <a:pt x="3413" y="3677"/>
                      <a:pt x="2640" y="4198"/>
                      <a:pt x="2165" y="4686"/>
                    </a:cubicBezTo>
                    <a:cubicBezTo>
                      <a:pt x="1799" y="3513"/>
                      <a:pt x="1347" y="2401"/>
                      <a:pt x="1007" y="1230"/>
                    </a:cubicBezTo>
                    <a:close/>
                    <a:moveTo>
                      <a:pt x="409" y="1"/>
                    </a:moveTo>
                    <a:cubicBezTo>
                      <a:pt x="189" y="1"/>
                      <a:pt x="0" y="249"/>
                      <a:pt x="50" y="478"/>
                    </a:cubicBezTo>
                    <a:cubicBezTo>
                      <a:pt x="377" y="1998"/>
                      <a:pt x="791" y="3706"/>
                      <a:pt x="1610" y="5046"/>
                    </a:cubicBezTo>
                    <a:cubicBezTo>
                      <a:pt x="1674" y="5151"/>
                      <a:pt x="1776" y="5197"/>
                      <a:pt x="1878" y="5197"/>
                    </a:cubicBezTo>
                    <a:cubicBezTo>
                      <a:pt x="1991" y="5197"/>
                      <a:pt x="2105" y="5141"/>
                      <a:pt x="2166" y="5048"/>
                    </a:cubicBezTo>
                    <a:cubicBezTo>
                      <a:pt x="2218" y="5095"/>
                      <a:pt x="2283" y="5119"/>
                      <a:pt x="2349" y="5119"/>
                    </a:cubicBezTo>
                    <a:cubicBezTo>
                      <a:pt x="2410" y="5119"/>
                      <a:pt x="2472" y="5098"/>
                      <a:pt x="2522" y="5055"/>
                    </a:cubicBezTo>
                    <a:cubicBezTo>
                      <a:pt x="3173" y="4532"/>
                      <a:pt x="4096" y="3939"/>
                      <a:pt x="4531" y="3221"/>
                    </a:cubicBezTo>
                    <a:cubicBezTo>
                      <a:pt x="4588" y="3132"/>
                      <a:pt x="4598" y="2985"/>
                      <a:pt x="4533" y="2894"/>
                    </a:cubicBezTo>
                    <a:cubicBezTo>
                      <a:pt x="4133" y="2357"/>
                      <a:pt x="3433" y="2012"/>
                      <a:pt x="2889" y="1635"/>
                    </a:cubicBezTo>
                    <a:cubicBezTo>
                      <a:pt x="2125" y="1107"/>
                      <a:pt x="1358" y="585"/>
                      <a:pt x="592" y="61"/>
                    </a:cubicBezTo>
                    <a:cubicBezTo>
                      <a:pt x="531" y="19"/>
                      <a:pt x="469" y="1"/>
                      <a:pt x="40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70" name="Google Shape;1470;p29"/>
            <p:cNvSpPr/>
            <p:nvPr/>
          </p:nvSpPr>
          <p:spPr>
            <a:xfrm>
              <a:off x="8597399" y="2575705"/>
              <a:ext cx="71844" cy="67674"/>
            </a:xfrm>
            <a:custGeom>
              <a:rect b="b" l="l" r="r" t="t"/>
              <a:pathLst>
                <a:path extrusionOk="0" h="2045" w="2171">
                  <a:moveTo>
                    <a:pt x="225" y="0"/>
                  </a:moveTo>
                  <a:cubicBezTo>
                    <a:pt x="113" y="0"/>
                    <a:pt x="1" y="122"/>
                    <a:pt x="66" y="257"/>
                  </a:cubicBezTo>
                  <a:cubicBezTo>
                    <a:pt x="424" y="985"/>
                    <a:pt x="1058" y="1699"/>
                    <a:pt x="1815" y="2026"/>
                  </a:cubicBezTo>
                  <a:cubicBezTo>
                    <a:pt x="1844" y="2039"/>
                    <a:pt x="1873" y="2044"/>
                    <a:pt x="1899" y="2044"/>
                  </a:cubicBezTo>
                  <a:cubicBezTo>
                    <a:pt x="2067" y="2044"/>
                    <a:pt x="2171" y="1826"/>
                    <a:pt x="1999" y="1714"/>
                  </a:cubicBezTo>
                  <a:cubicBezTo>
                    <a:pt x="1316" y="1265"/>
                    <a:pt x="775" y="801"/>
                    <a:pt x="362" y="84"/>
                  </a:cubicBezTo>
                  <a:cubicBezTo>
                    <a:pt x="327" y="25"/>
                    <a:pt x="276" y="0"/>
                    <a:pt x="2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1" name="Google Shape;1471;p29"/>
            <p:cNvSpPr/>
            <p:nvPr/>
          </p:nvSpPr>
          <p:spPr>
            <a:xfrm>
              <a:off x="8587736" y="2657444"/>
              <a:ext cx="91137" cy="39579"/>
            </a:xfrm>
            <a:custGeom>
              <a:rect b="b" l="l" r="r" t="t"/>
              <a:pathLst>
                <a:path extrusionOk="0" h="1196" w="2754">
                  <a:moveTo>
                    <a:pt x="250" y="0"/>
                  </a:moveTo>
                  <a:cubicBezTo>
                    <a:pt x="97" y="0"/>
                    <a:pt x="0" y="220"/>
                    <a:pt x="160" y="316"/>
                  </a:cubicBezTo>
                  <a:cubicBezTo>
                    <a:pt x="850" y="723"/>
                    <a:pt x="1617" y="1060"/>
                    <a:pt x="2412" y="1192"/>
                  </a:cubicBezTo>
                  <a:cubicBezTo>
                    <a:pt x="2425" y="1194"/>
                    <a:pt x="2439" y="1195"/>
                    <a:pt x="2451" y="1195"/>
                  </a:cubicBezTo>
                  <a:cubicBezTo>
                    <a:pt x="2669" y="1195"/>
                    <a:pt x="2753" y="876"/>
                    <a:pt x="2518" y="814"/>
                  </a:cubicBezTo>
                  <a:cubicBezTo>
                    <a:pt x="1753" y="612"/>
                    <a:pt x="1036" y="390"/>
                    <a:pt x="333" y="22"/>
                  </a:cubicBezTo>
                  <a:cubicBezTo>
                    <a:pt x="305" y="7"/>
                    <a:pt x="276" y="0"/>
                    <a:pt x="2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72" name="Google Shape;1472;p29"/>
          <p:cNvGrpSpPr/>
          <p:nvPr/>
        </p:nvGrpSpPr>
        <p:grpSpPr>
          <a:xfrm>
            <a:off x="8454538" y="1064636"/>
            <a:ext cx="841873" cy="594507"/>
            <a:chOff x="8454538" y="1064636"/>
            <a:chExt cx="841873" cy="594507"/>
          </a:xfrm>
        </p:grpSpPr>
        <p:sp>
          <p:nvSpPr>
            <p:cNvPr id="1473" name="Google Shape;1473;p29"/>
            <p:cNvSpPr/>
            <p:nvPr/>
          </p:nvSpPr>
          <p:spPr>
            <a:xfrm>
              <a:off x="8457550" y="1064636"/>
              <a:ext cx="838862" cy="594507"/>
            </a:xfrm>
            <a:custGeom>
              <a:rect b="b" l="l" r="r" t="t"/>
              <a:pathLst>
                <a:path extrusionOk="0" h="17965" w="25349">
                  <a:moveTo>
                    <a:pt x="12831" y="685"/>
                  </a:moveTo>
                  <a:cubicBezTo>
                    <a:pt x="13661" y="685"/>
                    <a:pt x="14498" y="764"/>
                    <a:pt x="15327" y="912"/>
                  </a:cubicBezTo>
                  <a:cubicBezTo>
                    <a:pt x="18805" y="1532"/>
                    <a:pt x="22034" y="3240"/>
                    <a:pt x="23293" y="6725"/>
                  </a:cubicBezTo>
                  <a:cubicBezTo>
                    <a:pt x="24521" y="10122"/>
                    <a:pt x="23762" y="13755"/>
                    <a:pt x="23019" y="17165"/>
                  </a:cubicBezTo>
                  <a:cubicBezTo>
                    <a:pt x="22509" y="17089"/>
                    <a:pt x="22000" y="17006"/>
                    <a:pt x="21492" y="16923"/>
                  </a:cubicBezTo>
                  <a:cubicBezTo>
                    <a:pt x="21539" y="16709"/>
                    <a:pt x="21584" y="16493"/>
                    <a:pt x="21628" y="16279"/>
                  </a:cubicBezTo>
                  <a:cubicBezTo>
                    <a:pt x="21670" y="16073"/>
                    <a:pt x="21493" y="15944"/>
                    <a:pt x="21334" y="15944"/>
                  </a:cubicBezTo>
                  <a:cubicBezTo>
                    <a:pt x="21228" y="15944"/>
                    <a:pt x="21129" y="16003"/>
                    <a:pt x="21110" y="16136"/>
                  </a:cubicBezTo>
                  <a:cubicBezTo>
                    <a:pt x="21078" y="16374"/>
                    <a:pt x="21048" y="16609"/>
                    <a:pt x="21018" y="16847"/>
                  </a:cubicBezTo>
                  <a:cubicBezTo>
                    <a:pt x="20415" y="16747"/>
                    <a:pt x="19813" y="16646"/>
                    <a:pt x="19213" y="16541"/>
                  </a:cubicBezTo>
                  <a:cubicBezTo>
                    <a:pt x="19291" y="16269"/>
                    <a:pt x="19363" y="15991"/>
                    <a:pt x="19360" y="15730"/>
                  </a:cubicBezTo>
                  <a:cubicBezTo>
                    <a:pt x="19358" y="15585"/>
                    <a:pt x="19215" y="15477"/>
                    <a:pt x="19083" y="15477"/>
                  </a:cubicBezTo>
                  <a:cubicBezTo>
                    <a:pt x="19005" y="15477"/>
                    <a:pt x="18931" y="15515"/>
                    <a:pt x="18891" y="15603"/>
                  </a:cubicBezTo>
                  <a:cubicBezTo>
                    <a:pt x="18778" y="15857"/>
                    <a:pt x="18732" y="16156"/>
                    <a:pt x="18694" y="16449"/>
                  </a:cubicBezTo>
                  <a:cubicBezTo>
                    <a:pt x="18066" y="16338"/>
                    <a:pt x="17438" y="16231"/>
                    <a:pt x="16811" y="16115"/>
                  </a:cubicBezTo>
                  <a:cubicBezTo>
                    <a:pt x="17001" y="15816"/>
                    <a:pt x="17156" y="15484"/>
                    <a:pt x="17243" y="15173"/>
                  </a:cubicBezTo>
                  <a:cubicBezTo>
                    <a:pt x="17297" y="14981"/>
                    <a:pt x="17153" y="14864"/>
                    <a:pt x="17004" y="14864"/>
                  </a:cubicBezTo>
                  <a:cubicBezTo>
                    <a:pt x="16903" y="14864"/>
                    <a:pt x="16799" y="14917"/>
                    <a:pt x="16753" y="15038"/>
                  </a:cubicBezTo>
                  <a:cubicBezTo>
                    <a:pt x="16660" y="15277"/>
                    <a:pt x="16588" y="15522"/>
                    <a:pt x="16479" y="15756"/>
                  </a:cubicBezTo>
                  <a:cubicBezTo>
                    <a:pt x="16436" y="15848"/>
                    <a:pt x="16387" y="15939"/>
                    <a:pt x="16338" y="16029"/>
                  </a:cubicBezTo>
                  <a:cubicBezTo>
                    <a:pt x="15624" y="15896"/>
                    <a:pt x="14910" y="15761"/>
                    <a:pt x="14198" y="15622"/>
                  </a:cubicBezTo>
                  <a:cubicBezTo>
                    <a:pt x="14237" y="15525"/>
                    <a:pt x="14275" y="15429"/>
                    <a:pt x="14316" y="15332"/>
                  </a:cubicBezTo>
                  <a:cubicBezTo>
                    <a:pt x="14411" y="15118"/>
                    <a:pt x="14548" y="14914"/>
                    <a:pt x="14612" y="14689"/>
                  </a:cubicBezTo>
                  <a:cubicBezTo>
                    <a:pt x="14655" y="14538"/>
                    <a:pt x="14513" y="14390"/>
                    <a:pt x="14374" y="14390"/>
                  </a:cubicBezTo>
                  <a:cubicBezTo>
                    <a:pt x="14320" y="14390"/>
                    <a:pt x="14267" y="14412"/>
                    <a:pt x="14226" y="14464"/>
                  </a:cubicBezTo>
                  <a:cubicBezTo>
                    <a:pt x="13998" y="14745"/>
                    <a:pt x="13861" y="15151"/>
                    <a:pt x="13788" y="15540"/>
                  </a:cubicBezTo>
                  <a:cubicBezTo>
                    <a:pt x="13099" y="15406"/>
                    <a:pt x="12409" y="15271"/>
                    <a:pt x="11720" y="15131"/>
                  </a:cubicBezTo>
                  <a:cubicBezTo>
                    <a:pt x="11823" y="14801"/>
                    <a:pt x="11944" y="14481"/>
                    <a:pt x="12106" y="14167"/>
                  </a:cubicBezTo>
                  <a:cubicBezTo>
                    <a:pt x="12209" y="13966"/>
                    <a:pt x="12052" y="13808"/>
                    <a:pt x="11889" y="13808"/>
                  </a:cubicBezTo>
                  <a:cubicBezTo>
                    <a:pt x="11798" y="13808"/>
                    <a:pt x="11705" y="13857"/>
                    <a:pt x="11656" y="13977"/>
                  </a:cubicBezTo>
                  <a:cubicBezTo>
                    <a:pt x="11510" y="14323"/>
                    <a:pt x="11399" y="14683"/>
                    <a:pt x="11324" y="15050"/>
                  </a:cubicBezTo>
                  <a:cubicBezTo>
                    <a:pt x="10660" y="14917"/>
                    <a:pt x="9997" y="14782"/>
                    <a:pt x="9334" y="14644"/>
                  </a:cubicBezTo>
                  <a:cubicBezTo>
                    <a:pt x="9513" y="14307"/>
                    <a:pt x="9692" y="13963"/>
                    <a:pt x="9807" y="13611"/>
                  </a:cubicBezTo>
                  <a:cubicBezTo>
                    <a:pt x="9863" y="13440"/>
                    <a:pt x="9718" y="13319"/>
                    <a:pt x="9573" y="13319"/>
                  </a:cubicBezTo>
                  <a:cubicBezTo>
                    <a:pt x="9498" y="13319"/>
                    <a:pt x="9423" y="13352"/>
                    <a:pt x="9375" y="13428"/>
                  </a:cubicBezTo>
                  <a:cubicBezTo>
                    <a:pt x="9167" y="13768"/>
                    <a:pt x="9014" y="14163"/>
                    <a:pt x="8864" y="14546"/>
                  </a:cubicBezTo>
                  <a:cubicBezTo>
                    <a:pt x="8202" y="14409"/>
                    <a:pt x="7540" y="14268"/>
                    <a:pt x="6880" y="14127"/>
                  </a:cubicBezTo>
                  <a:cubicBezTo>
                    <a:pt x="6946" y="13920"/>
                    <a:pt x="7009" y="13712"/>
                    <a:pt x="7076" y="13508"/>
                  </a:cubicBezTo>
                  <a:cubicBezTo>
                    <a:pt x="7138" y="13323"/>
                    <a:pt x="6977" y="13199"/>
                    <a:pt x="6824" y="13199"/>
                  </a:cubicBezTo>
                  <a:cubicBezTo>
                    <a:pt x="6724" y="13199"/>
                    <a:pt x="6627" y="13252"/>
                    <a:pt x="6596" y="13375"/>
                  </a:cubicBezTo>
                  <a:cubicBezTo>
                    <a:pt x="6540" y="13592"/>
                    <a:pt x="6481" y="13810"/>
                    <a:pt x="6424" y="14029"/>
                  </a:cubicBezTo>
                  <a:cubicBezTo>
                    <a:pt x="5873" y="13911"/>
                    <a:pt x="5323" y="13791"/>
                    <a:pt x="4773" y="13673"/>
                  </a:cubicBezTo>
                  <a:cubicBezTo>
                    <a:pt x="4899" y="13286"/>
                    <a:pt x="5009" y="12880"/>
                    <a:pt x="5058" y="12491"/>
                  </a:cubicBezTo>
                  <a:cubicBezTo>
                    <a:pt x="5077" y="12346"/>
                    <a:pt x="4974" y="12278"/>
                    <a:pt x="4861" y="12278"/>
                  </a:cubicBezTo>
                  <a:cubicBezTo>
                    <a:pt x="4762" y="12278"/>
                    <a:pt x="4656" y="12330"/>
                    <a:pt x="4617" y="12431"/>
                  </a:cubicBezTo>
                  <a:cubicBezTo>
                    <a:pt x="4479" y="12784"/>
                    <a:pt x="4388" y="13185"/>
                    <a:pt x="4320" y="13575"/>
                  </a:cubicBezTo>
                  <a:cubicBezTo>
                    <a:pt x="3745" y="13450"/>
                    <a:pt x="3171" y="13326"/>
                    <a:pt x="2597" y="13200"/>
                  </a:cubicBezTo>
                  <a:cubicBezTo>
                    <a:pt x="2777" y="12826"/>
                    <a:pt x="2947" y="12437"/>
                    <a:pt x="3076" y="12053"/>
                  </a:cubicBezTo>
                  <a:cubicBezTo>
                    <a:pt x="3128" y="11898"/>
                    <a:pt x="2982" y="11774"/>
                    <a:pt x="2846" y="11774"/>
                  </a:cubicBezTo>
                  <a:cubicBezTo>
                    <a:pt x="2777" y="11774"/>
                    <a:pt x="2710" y="11806"/>
                    <a:pt x="2673" y="11883"/>
                  </a:cubicBezTo>
                  <a:cubicBezTo>
                    <a:pt x="2486" y="12272"/>
                    <a:pt x="2338" y="12696"/>
                    <a:pt x="2203" y="13114"/>
                  </a:cubicBezTo>
                  <a:lnTo>
                    <a:pt x="535" y="12750"/>
                  </a:lnTo>
                  <a:cubicBezTo>
                    <a:pt x="1877" y="9530"/>
                    <a:pt x="2904" y="6294"/>
                    <a:pt x="5364" y="3684"/>
                  </a:cubicBezTo>
                  <a:cubicBezTo>
                    <a:pt x="7359" y="1569"/>
                    <a:pt x="10051" y="685"/>
                    <a:pt x="12831" y="685"/>
                  </a:cubicBezTo>
                  <a:close/>
                  <a:moveTo>
                    <a:pt x="12799" y="0"/>
                  </a:moveTo>
                  <a:cubicBezTo>
                    <a:pt x="10250" y="0"/>
                    <a:pt x="7711" y="688"/>
                    <a:pt x="5738" y="2383"/>
                  </a:cubicBezTo>
                  <a:cubicBezTo>
                    <a:pt x="2935" y="4790"/>
                    <a:pt x="578" y="9076"/>
                    <a:pt x="117" y="12744"/>
                  </a:cubicBezTo>
                  <a:cubicBezTo>
                    <a:pt x="114" y="12768"/>
                    <a:pt x="115" y="12793"/>
                    <a:pt x="121" y="12816"/>
                  </a:cubicBezTo>
                  <a:cubicBezTo>
                    <a:pt x="0" y="12960"/>
                    <a:pt x="14" y="13209"/>
                    <a:pt x="250" y="13280"/>
                  </a:cubicBezTo>
                  <a:cubicBezTo>
                    <a:pt x="7001" y="15266"/>
                    <a:pt x="14005" y="16605"/>
                    <a:pt x="20977" y="17645"/>
                  </a:cubicBezTo>
                  <a:cubicBezTo>
                    <a:pt x="21013" y="17696"/>
                    <a:pt x="21077" y="17723"/>
                    <a:pt x="21141" y="17723"/>
                  </a:cubicBezTo>
                  <a:cubicBezTo>
                    <a:pt x="21185" y="17723"/>
                    <a:pt x="21228" y="17711"/>
                    <a:pt x="21264" y="17686"/>
                  </a:cubicBezTo>
                  <a:cubicBezTo>
                    <a:pt x="21888" y="17778"/>
                    <a:pt x="22512" y="17871"/>
                    <a:pt x="23135" y="17960"/>
                  </a:cubicBezTo>
                  <a:cubicBezTo>
                    <a:pt x="23156" y="17963"/>
                    <a:pt x="23177" y="17965"/>
                    <a:pt x="23197" y="17965"/>
                  </a:cubicBezTo>
                  <a:cubicBezTo>
                    <a:pt x="23444" y="17965"/>
                    <a:pt x="23603" y="17748"/>
                    <a:pt x="23613" y="17548"/>
                  </a:cubicBezTo>
                  <a:cubicBezTo>
                    <a:pt x="23668" y="17502"/>
                    <a:pt x="23706" y="17440"/>
                    <a:pt x="23722" y="17369"/>
                  </a:cubicBezTo>
                  <a:cubicBezTo>
                    <a:pt x="24573" y="13629"/>
                    <a:pt x="25348" y="9587"/>
                    <a:pt x="23765" y="5927"/>
                  </a:cubicBezTo>
                  <a:cubicBezTo>
                    <a:pt x="22261" y="2448"/>
                    <a:pt x="18807" y="784"/>
                    <a:pt x="15226" y="200"/>
                  </a:cubicBezTo>
                  <a:cubicBezTo>
                    <a:pt x="14428" y="70"/>
                    <a:pt x="13613" y="0"/>
                    <a:pt x="127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4" name="Google Shape;1474;p29"/>
            <p:cNvSpPr/>
            <p:nvPr/>
          </p:nvSpPr>
          <p:spPr>
            <a:xfrm>
              <a:off x="8682546" y="1188600"/>
              <a:ext cx="424312" cy="302234"/>
            </a:xfrm>
            <a:custGeom>
              <a:rect b="b" l="l" r="r" t="t"/>
              <a:pathLst>
                <a:path extrusionOk="0" h="9133" w="12822">
                  <a:moveTo>
                    <a:pt x="6897" y="673"/>
                  </a:moveTo>
                  <a:cubicBezTo>
                    <a:pt x="7008" y="673"/>
                    <a:pt x="7121" y="676"/>
                    <a:pt x="7234" y="681"/>
                  </a:cubicBezTo>
                  <a:cubicBezTo>
                    <a:pt x="11532" y="894"/>
                    <a:pt x="12035" y="4720"/>
                    <a:pt x="11720" y="8161"/>
                  </a:cubicBezTo>
                  <a:cubicBezTo>
                    <a:pt x="11247" y="8019"/>
                    <a:pt x="10697" y="7990"/>
                    <a:pt x="10247" y="7904"/>
                  </a:cubicBezTo>
                  <a:cubicBezTo>
                    <a:pt x="9116" y="7688"/>
                    <a:pt x="7984" y="7474"/>
                    <a:pt x="6854" y="7264"/>
                  </a:cubicBezTo>
                  <a:cubicBezTo>
                    <a:pt x="4765" y="6870"/>
                    <a:pt x="2674" y="6481"/>
                    <a:pt x="575" y="6166"/>
                  </a:cubicBezTo>
                  <a:cubicBezTo>
                    <a:pt x="1244" y="3083"/>
                    <a:pt x="3624" y="673"/>
                    <a:pt x="6897" y="673"/>
                  </a:cubicBezTo>
                  <a:close/>
                  <a:moveTo>
                    <a:pt x="6926" y="0"/>
                  </a:moveTo>
                  <a:cubicBezTo>
                    <a:pt x="3348" y="0"/>
                    <a:pt x="356" y="2743"/>
                    <a:pt x="11" y="6334"/>
                  </a:cubicBezTo>
                  <a:cubicBezTo>
                    <a:pt x="0" y="6446"/>
                    <a:pt x="66" y="6523"/>
                    <a:pt x="153" y="6561"/>
                  </a:cubicBezTo>
                  <a:cubicBezTo>
                    <a:pt x="182" y="6582"/>
                    <a:pt x="216" y="6598"/>
                    <a:pt x="251" y="6605"/>
                  </a:cubicBezTo>
                  <a:cubicBezTo>
                    <a:pt x="2151" y="7062"/>
                    <a:pt x="4067" y="7451"/>
                    <a:pt x="5981" y="7835"/>
                  </a:cubicBezTo>
                  <a:cubicBezTo>
                    <a:pt x="6883" y="8016"/>
                    <a:pt x="7787" y="8195"/>
                    <a:pt x="8689" y="8373"/>
                  </a:cubicBezTo>
                  <a:cubicBezTo>
                    <a:pt x="9470" y="8528"/>
                    <a:pt x="10758" y="8560"/>
                    <a:pt x="11550" y="8903"/>
                  </a:cubicBezTo>
                  <a:cubicBezTo>
                    <a:pt x="11581" y="8970"/>
                    <a:pt x="11634" y="9025"/>
                    <a:pt x="11702" y="9057"/>
                  </a:cubicBezTo>
                  <a:lnTo>
                    <a:pt x="11757" y="9085"/>
                  </a:lnTo>
                  <a:cubicBezTo>
                    <a:pt x="11821" y="9117"/>
                    <a:pt x="11885" y="9132"/>
                    <a:pt x="11946" y="9132"/>
                  </a:cubicBezTo>
                  <a:cubicBezTo>
                    <a:pt x="12073" y="9132"/>
                    <a:pt x="12188" y="9068"/>
                    <a:pt x="12273" y="8950"/>
                  </a:cubicBezTo>
                  <a:lnTo>
                    <a:pt x="12320" y="8884"/>
                  </a:lnTo>
                  <a:cubicBezTo>
                    <a:pt x="12363" y="8823"/>
                    <a:pt x="12382" y="8748"/>
                    <a:pt x="12374" y="8675"/>
                  </a:cubicBezTo>
                  <a:cubicBezTo>
                    <a:pt x="12380" y="8656"/>
                    <a:pt x="12386" y="8636"/>
                    <a:pt x="12391" y="8618"/>
                  </a:cubicBezTo>
                  <a:cubicBezTo>
                    <a:pt x="12821" y="4732"/>
                    <a:pt x="12224" y="422"/>
                    <a:pt x="7522" y="26"/>
                  </a:cubicBezTo>
                  <a:cubicBezTo>
                    <a:pt x="7322" y="9"/>
                    <a:pt x="7123" y="0"/>
                    <a:pt x="6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5" name="Google Shape;1475;p29"/>
            <p:cNvSpPr/>
            <p:nvPr/>
          </p:nvSpPr>
          <p:spPr>
            <a:xfrm>
              <a:off x="8470754" y="1133435"/>
              <a:ext cx="70983" cy="92990"/>
            </a:xfrm>
            <a:custGeom>
              <a:rect b="b" l="l" r="r" t="t"/>
              <a:pathLst>
                <a:path extrusionOk="0" h="2810" w="2145">
                  <a:moveTo>
                    <a:pt x="1870" y="0"/>
                  </a:moveTo>
                  <a:cubicBezTo>
                    <a:pt x="1808" y="0"/>
                    <a:pt x="1748" y="32"/>
                    <a:pt x="1707" y="107"/>
                  </a:cubicBezTo>
                  <a:cubicBezTo>
                    <a:pt x="1254" y="971"/>
                    <a:pt x="753" y="1775"/>
                    <a:pt x="110" y="2515"/>
                  </a:cubicBezTo>
                  <a:cubicBezTo>
                    <a:pt x="1" y="2642"/>
                    <a:pt x="109" y="2810"/>
                    <a:pt x="237" y="2810"/>
                  </a:cubicBezTo>
                  <a:cubicBezTo>
                    <a:pt x="276" y="2810"/>
                    <a:pt x="317" y="2794"/>
                    <a:pt x="353" y="2757"/>
                  </a:cubicBezTo>
                  <a:cubicBezTo>
                    <a:pt x="1055" y="2053"/>
                    <a:pt x="1666" y="1230"/>
                    <a:pt x="2070" y="319"/>
                  </a:cubicBezTo>
                  <a:cubicBezTo>
                    <a:pt x="2144" y="153"/>
                    <a:pt x="2005" y="0"/>
                    <a:pt x="187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6" name="Google Shape;1476;p29"/>
            <p:cNvSpPr/>
            <p:nvPr/>
          </p:nvSpPr>
          <p:spPr>
            <a:xfrm>
              <a:off x="8454538" y="1100574"/>
              <a:ext cx="79852" cy="60625"/>
            </a:xfrm>
            <a:custGeom>
              <a:rect b="b" l="l" r="r" t="t"/>
              <a:pathLst>
                <a:path extrusionOk="0" h="1832" w="2413">
                  <a:moveTo>
                    <a:pt x="2114" y="0"/>
                  </a:moveTo>
                  <a:cubicBezTo>
                    <a:pt x="2068" y="0"/>
                    <a:pt x="2018" y="17"/>
                    <a:pt x="1969" y="57"/>
                  </a:cubicBezTo>
                  <a:cubicBezTo>
                    <a:pt x="1352" y="566"/>
                    <a:pt x="726" y="1062"/>
                    <a:pt x="108" y="1571"/>
                  </a:cubicBezTo>
                  <a:cubicBezTo>
                    <a:pt x="1" y="1659"/>
                    <a:pt x="101" y="1832"/>
                    <a:pt x="217" y="1832"/>
                  </a:cubicBezTo>
                  <a:cubicBezTo>
                    <a:pt x="242" y="1832"/>
                    <a:pt x="267" y="1824"/>
                    <a:pt x="291" y="1807"/>
                  </a:cubicBezTo>
                  <a:cubicBezTo>
                    <a:pt x="937" y="1336"/>
                    <a:pt x="1574" y="854"/>
                    <a:pt x="2220" y="384"/>
                  </a:cubicBezTo>
                  <a:cubicBezTo>
                    <a:pt x="2412" y="245"/>
                    <a:pt x="2290" y="0"/>
                    <a:pt x="21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77" name="Google Shape;1477;p29"/>
          <p:cNvGrpSpPr/>
          <p:nvPr/>
        </p:nvGrpSpPr>
        <p:grpSpPr>
          <a:xfrm>
            <a:off x="7961559" y="-202278"/>
            <a:ext cx="1015476" cy="922487"/>
            <a:chOff x="7961559" y="-202278"/>
            <a:chExt cx="1015476" cy="922487"/>
          </a:xfrm>
        </p:grpSpPr>
        <p:grpSp>
          <p:nvGrpSpPr>
            <p:cNvPr id="1478" name="Google Shape;1478;p29"/>
            <p:cNvGrpSpPr/>
            <p:nvPr/>
          </p:nvGrpSpPr>
          <p:grpSpPr>
            <a:xfrm>
              <a:off x="7961559" y="-121102"/>
              <a:ext cx="1015476" cy="841311"/>
              <a:chOff x="7961559" y="-121102"/>
              <a:chExt cx="1015476" cy="841311"/>
            </a:xfrm>
          </p:grpSpPr>
          <p:sp>
            <p:nvSpPr>
              <p:cNvPr id="1479" name="Google Shape;1479;p29"/>
              <p:cNvSpPr/>
              <p:nvPr/>
            </p:nvSpPr>
            <p:spPr>
              <a:xfrm>
                <a:off x="7961559" y="-121102"/>
                <a:ext cx="1015476" cy="841311"/>
              </a:xfrm>
              <a:custGeom>
                <a:rect b="b" l="l" r="r" t="t"/>
                <a:pathLst>
                  <a:path extrusionOk="0" h="25423" w="30686">
                    <a:moveTo>
                      <a:pt x="27538" y="752"/>
                    </a:moveTo>
                    <a:cubicBezTo>
                      <a:pt x="27287" y="1203"/>
                      <a:pt x="27189" y="1722"/>
                      <a:pt x="27229" y="2252"/>
                    </a:cubicBezTo>
                    <a:cubicBezTo>
                      <a:pt x="27242" y="2432"/>
                      <a:pt x="27378" y="2530"/>
                      <a:pt x="27529" y="2530"/>
                    </a:cubicBezTo>
                    <a:cubicBezTo>
                      <a:pt x="27584" y="2530"/>
                      <a:pt x="27642" y="2516"/>
                      <a:pt x="27696" y="2489"/>
                    </a:cubicBezTo>
                    <a:cubicBezTo>
                      <a:pt x="28142" y="2266"/>
                      <a:pt x="28598" y="2111"/>
                      <a:pt x="29096" y="2059"/>
                    </a:cubicBezTo>
                    <a:cubicBezTo>
                      <a:pt x="29200" y="2047"/>
                      <a:pt x="29304" y="2044"/>
                      <a:pt x="29409" y="2044"/>
                    </a:cubicBezTo>
                    <a:cubicBezTo>
                      <a:pt x="29493" y="2044"/>
                      <a:pt x="29577" y="2046"/>
                      <a:pt x="29661" y="2047"/>
                    </a:cubicBezTo>
                    <a:cubicBezTo>
                      <a:pt x="28577" y="2661"/>
                      <a:pt x="27722" y="3836"/>
                      <a:pt x="27269" y="4955"/>
                    </a:cubicBezTo>
                    <a:cubicBezTo>
                      <a:pt x="26258" y="4491"/>
                      <a:pt x="25141" y="4157"/>
                      <a:pt x="24210" y="3855"/>
                    </a:cubicBezTo>
                    <a:cubicBezTo>
                      <a:pt x="24605" y="3218"/>
                      <a:pt x="24959" y="2587"/>
                      <a:pt x="25514" y="2045"/>
                    </a:cubicBezTo>
                    <a:cubicBezTo>
                      <a:pt x="26111" y="1462"/>
                      <a:pt x="26791" y="1079"/>
                      <a:pt x="27538" y="752"/>
                    </a:cubicBezTo>
                    <a:close/>
                    <a:moveTo>
                      <a:pt x="12595" y="1027"/>
                    </a:moveTo>
                    <a:cubicBezTo>
                      <a:pt x="15327" y="1811"/>
                      <a:pt x="18070" y="2529"/>
                      <a:pt x="20766" y="3434"/>
                    </a:cubicBezTo>
                    <a:cubicBezTo>
                      <a:pt x="22397" y="3983"/>
                      <a:pt x="24013" y="4574"/>
                      <a:pt x="25612" y="5209"/>
                    </a:cubicBezTo>
                    <a:cubicBezTo>
                      <a:pt x="27209" y="5845"/>
                      <a:pt x="29143" y="6369"/>
                      <a:pt x="29309" y="8354"/>
                    </a:cubicBezTo>
                    <a:cubicBezTo>
                      <a:pt x="29451" y="10072"/>
                      <a:pt x="28035" y="11633"/>
                      <a:pt x="27068" y="12924"/>
                    </a:cubicBezTo>
                    <a:cubicBezTo>
                      <a:pt x="26195" y="14088"/>
                      <a:pt x="25311" y="15246"/>
                      <a:pt x="24418" y="16396"/>
                    </a:cubicBezTo>
                    <a:cubicBezTo>
                      <a:pt x="22826" y="18445"/>
                      <a:pt x="21188" y="20459"/>
                      <a:pt x="19539" y="22464"/>
                    </a:cubicBezTo>
                    <a:cubicBezTo>
                      <a:pt x="19524" y="22195"/>
                      <a:pt x="19461" y="21928"/>
                      <a:pt x="19354" y="21680"/>
                    </a:cubicBezTo>
                    <a:cubicBezTo>
                      <a:pt x="19115" y="20637"/>
                      <a:pt x="18355" y="20086"/>
                      <a:pt x="17460" y="19565"/>
                    </a:cubicBezTo>
                    <a:cubicBezTo>
                      <a:pt x="15714" y="18549"/>
                      <a:pt x="13820" y="17727"/>
                      <a:pt x="11936" y="17003"/>
                    </a:cubicBezTo>
                    <a:cubicBezTo>
                      <a:pt x="8809" y="15800"/>
                      <a:pt x="5502" y="14826"/>
                      <a:pt x="2152" y="14518"/>
                    </a:cubicBezTo>
                    <a:cubicBezTo>
                      <a:pt x="2111" y="14475"/>
                      <a:pt x="2060" y="14445"/>
                      <a:pt x="2004" y="14426"/>
                    </a:cubicBezTo>
                    <a:cubicBezTo>
                      <a:pt x="5650" y="10068"/>
                      <a:pt x="8995" y="5438"/>
                      <a:pt x="12592" y="1034"/>
                    </a:cubicBezTo>
                    <a:cubicBezTo>
                      <a:pt x="12593" y="1033"/>
                      <a:pt x="12593" y="1030"/>
                      <a:pt x="12595" y="1027"/>
                    </a:cubicBezTo>
                    <a:close/>
                    <a:moveTo>
                      <a:pt x="2405" y="15057"/>
                    </a:moveTo>
                    <a:cubicBezTo>
                      <a:pt x="5033" y="15632"/>
                      <a:pt x="7651" y="16183"/>
                      <a:pt x="10204" y="17071"/>
                    </a:cubicBezTo>
                    <a:cubicBezTo>
                      <a:pt x="11792" y="17624"/>
                      <a:pt x="13350" y="18265"/>
                      <a:pt x="14867" y="18991"/>
                    </a:cubicBezTo>
                    <a:cubicBezTo>
                      <a:pt x="16188" y="19622"/>
                      <a:pt x="18404" y="20363"/>
                      <a:pt x="18730" y="21948"/>
                    </a:cubicBezTo>
                    <a:cubicBezTo>
                      <a:pt x="18739" y="21996"/>
                      <a:pt x="18761" y="22041"/>
                      <a:pt x="18790" y="22080"/>
                    </a:cubicBezTo>
                    <a:cubicBezTo>
                      <a:pt x="19171" y="23986"/>
                      <a:pt x="17751" y="24564"/>
                      <a:pt x="15860" y="24564"/>
                    </a:cubicBezTo>
                    <a:cubicBezTo>
                      <a:pt x="13387" y="24564"/>
                      <a:pt x="10109" y="23576"/>
                      <a:pt x="9006" y="23279"/>
                    </a:cubicBezTo>
                    <a:cubicBezTo>
                      <a:pt x="6257" y="22539"/>
                      <a:pt x="3624" y="21521"/>
                      <a:pt x="932" y="20620"/>
                    </a:cubicBezTo>
                    <a:cubicBezTo>
                      <a:pt x="2540" y="19294"/>
                      <a:pt x="3100" y="17006"/>
                      <a:pt x="2405" y="15057"/>
                    </a:cubicBezTo>
                    <a:close/>
                    <a:moveTo>
                      <a:pt x="27764" y="0"/>
                    </a:moveTo>
                    <a:cubicBezTo>
                      <a:pt x="27737" y="0"/>
                      <a:pt x="27709" y="3"/>
                      <a:pt x="27679" y="10"/>
                    </a:cubicBezTo>
                    <a:cubicBezTo>
                      <a:pt x="26022" y="379"/>
                      <a:pt x="24126" y="1942"/>
                      <a:pt x="23728" y="3695"/>
                    </a:cubicBezTo>
                    <a:cubicBezTo>
                      <a:pt x="23634" y="3662"/>
                      <a:pt x="23538" y="3630"/>
                      <a:pt x="23451" y="3600"/>
                    </a:cubicBezTo>
                    <a:cubicBezTo>
                      <a:pt x="19951" y="2322"/>
                      <a:pt x="16358" y="1151"/>
                      <a:pt x="12702" y="420"/>
                    </a:cubicBezTo>
                    <a:cubicBezTo>
                      <a:pt x="12679" y="415"/>
                      <a:pt x="12656" y="412"/>
                      <a:pt x="12633" y="412"/>
                    </a:cubicBezTo>
                    <a:cubicBezTo>
                      <a:pt x="12569" y="412"/>
                      <a:pt x="12506" y="433"/>
                      <a:pt x="12455" y="474"/>
                    </a:cubicBezTo>
                    <a:cubicBezTo>
                      <a:pt x="12407" y="450"/>
                      <a:pt x="12355" y="436"/>
                      <a:pt x="12303" y="436"/>
                    </a:cubicBezTo>
                    <a:cubicBezTo>
                      <a:pt x="12219" y="436"/>
                      <a:pt x="12133" y="471"/>
                      <a:pt x="12062" y="558"/>
                    </a:cubicBezTo>
                    <a:cubicBezTo>
                      <a:pt x="8338" y="5062"/>
                      <a:pt x="4468" y="9613"/>
                      <a:pt x="1242" y="14492"/>
                    </a:cubicBezTo>
                    <a:cubicBezTo>
                      <a:pt x="1115" y="14685"/>
                      <a:pt x="1310" y="14886"/>
                      <a:pt x="1501" y="14886"/>
                    </a:cubicBezTo>
                    <a:cubicBezTo>
                      <a:pt x="1521" y="14886"/>
                      <a:pt x="1540" y="14884"/>
                      <a:pt x="1560" y="14880"/>
                    </a:cubicBezTo>
                    <a:lnTo>
                      <a:pt x="1560" y="14880"/>
                    </a:lnTo>
                    <a:cubicBezTo>
                      <a:pt x="2429" y="16854"/>
                      <a:pt x="1870" y="18960"/>
                      <a:pt x="296" y="20395"/>
                    </a:cubicBezTo>
                    <a:cubicBezTo>
                      <a:pt x="285" y="20407"/>
                      <a:pt x="275" y="20421"/>
                      <a:pt x="267" y="20436"/>
                    </a:cubicBezTo>
                    <a:cubicBezTo>
                      <a:pt x="72" y="20485"/>
                      <a:pt x="0" y="20810"/>
                      <a:pt x="215" y="20919"/>
                    </a:cubicBezTo>
                    <a:cubicBezTo>
                      <a:pt x="4382" y="23005"/>
                      <a:pt x="9201" y="24296"/>
                      <a:pt x="13762" y="25160"/>
                    </a:cubicBezTo>
                    <a:cubicBezTo>
                      <a:pt x="14470" y="25294"/>
                      <a:pt x="15236" y="25423"/>
                      <a:pt x="15986" y="25423"/>
                    </a:cubicBezTo>
                    <a:cubicBezTo>
                      <a:pt x="16943" y="25423"/>
                      <a:pt x="17873" y="25213"/>
                      <a:pt x="18618" y="24538"/>
                    </a:cubicBezTo>
                    <a:cubicBezTo>
                      <a:pt x="18768" y="24399"/>
                      <a:pt x="18905" y="24244"/>
                      <a:pt x="19026" y="24079"/>
                    </a:cubicBezTo>
                    <a:cubicBezTo>
                      <a:pt x="19122" y="24074"/>
                      <a:pt x="19213" y="24028"/>
                      <a:pt x="19272" y="23953"/>
                    </a:cubicBezTo>
                    <a:cubicBezTo>
                      <a:pt x="21734" y="21049"/>
                      <a:pt x="24101" y="18061"/>
                      <a:pt x="26408" y="15033"/>
                    </a:cubicBezTo>
                    <a:cubicBezTo>
                      <a:pt x="27851" y="13140"/>
                      <a:pt x="30686" y="10362"/>
                      <a:pt x="30053" y="7700"/>
                    </a:cubicBezTo>
                    <a:cubicBezTo>
                      <a:pt x="29791" y="6592"/>
                      <a:pt x="28912" y="5820"/>
                      <a:pt x="27834" y="5237"/>
                    </a:cubicBezTo>
                    <a:cubicBezTo>
                      <a:pt x="28111" y="4632"/>
                      <a:pt x="28428" y="4065"/>
                      <a:pt x="28857" y="3549"/>
                    </a:cubicBezTo>
                    <a:cubicBezTo>
                      <a:pt x="29274" y="3051"/>
                      <a:pt x="29768" y="2661"/>
                      <a:pt x="30231" y="2214"/>
                    </a:cubicBezTo>
                    <a:cubicBezTo>
                      <a:pt x="30297" y="2151"/>
                      <a:pt x="30297" y="2062"/>
                      <a:pt x="30263" y="1988"/>
                    </a:cubicBezTo>
                    <a:cubicBezTo>
                      <a:pt x="30427" y="1923"/>
                      <a:pt x="30404" y="1685"/>
                      <a:pt x="30266" y="1601"/>
                    </a:cubicBezTo>
                    <a:cubicBezTo>
                      <a:pt x="30017" y="1447"/>
                      <a:pt x="29715" y="1385"/>
                      <a:pt x="29395" y="1385"/>
                    </a:cubicBezTo>
                    <a:cubicBezTo>
                      <a:pt x="28865" y="1385"/>
                      <a:pt x="28286" y="1555"/>
                      <a:pt x="27812" y="1762"/>
                    </a:cubicBezTo>
                    <a:cubicBezTo>
                      <a:pt x="27835" y="1327"/>
                      <a:pt x="27984" y="930"/>
                      <a:pt x="28228" y="535"/>
                    </a:cubicBezTo>
                    <a:cubicBezTo>
                      <a:pt x="28316" y="393"/>
                      <a:pt x="28203" y="256"/>
                      <a:pt x="28070" y="230"/>
                    </a:cubicBezTo>
                    <a:cubicBezTo>
                      <a:pt x="28032" y="105"/>
                      <a:pt x="27921" y="0"/>
                      <a:pt x="277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0" name="Google Shape;1480;p29"/>
              <p:cNvSpPr/>
              <p:nvPr/>
            </p:nvSpPr>
            <p:spPr>
              <a:xfrm>
                <a:off x="8300393" y="-9514"/>
                <a:ext cx="454393" cy="238465"/>
              </a:xfrm>
              <a:custGeom>
                <a:rect b="b" l="l" r="r" t="t"/>
                <a:pathLst>
                  <a:path extrusionOk="0" h="7206" w="13731">
                    <a:moveTo>
                      <a:pt x="3405" y="398"/>
                    </a:moveTo>
                    <a:cubicBezTo>
                      <a:pt x="6672" y="1199"/>
                      <a:pt x="9840" y="2187"/>
                      <a:pt x="13011" y="3312"/>
                    </a:cubicBezTo>
                    <a:cubicBezTo>
                      <a:pt x="12479" y="3907"/>
                      <a:pt x="12000" y="4550"/>
                      <a:pt x="11473" y="5149"/>
                    </a:cubicBezTo>
                    <a:cubicBezTo>
                      <a:pt x="11067" y="5608"/>
                      <a:pt x="10614" y="6052"/>
                      <a:pt x="10240" y="6544"/>
                    </a:cubicBezTo>
                    <a:cubicBezTo>
                      <a:pt x="10193" y="6499"/>
                      <a:pt x="10133" y="6469"/>
                      <a:pt x="10070" y="6455"/>
                    </a:cubicBezTo>
                    <a:cubicBezTo>
                      <a:pt x="6912" y="5792"/>
                      <a:pt x="3808" y="4954"/>
                      <a:pt x="694" y="4118"/>
                    </a:cubicBezTo>
                    <a:cubicBezTo>
                      <a:pt x="1630" y="2949"/>
                      <a:pt x="2576" y="1722"/>
                      <a:pt x="3379" y="460"/>
                    </a:cubicBezTo>
                    <a:cubicBezTo>
                      <a:pt x="3391" y="441"/>
                      <a:pt x="3400" y="419"/>
                      <a:pt x="3405" y="398"/>
                    </a:cubicBezTo>
                    <a:close/>
                    <a:moveTo>
                      <a:pt x="3390" y="1"/>
                    </a:moveTo>
                    <a:cubicBezTo>
                      <a:pt x="3293" y="1"/>
                      <a:pt x="3228" y="67"/>
                      <a:pt x="3207" y="145"/>
                    </a:cubicBezTo>
                    <a:cubicBezTo>
                      <a:pt x="3193" y="142"/>
                      <a:pt x="3178" y="141"/>
                      <a:pt x="3164" y="141"/>
                    </a:cubicBezTo>
                    <a:cubicBezTo>
                      <a:pt x="3106" y="141"/>
                      <a:pt x="3049" y="162"/>
                      <a:pt x="3007" y="202"/>
                    </a:cubicBezTo>
                    <a:cubicBezTo>
                      <a:pt x="1927" y="1257"/>
                      <a:pt x="951" y="2528"/>
                      <a:pt x="109" y="3779"/>
                    </a:cubicBezTo>
                    <a:cubicBezTo>
                      <a:pt x="0" y="3940"/>
                      <a:pt x="81" y="4110"/>
                      <a:pt x="218" y="4202"/>
                    </a:cubicBezTo>
                    <a:cubicBezTo>
                      <a:pt x="152" y="4348"/>
                      <a:pt x="198" y="4559"/>
                      <a:pt x="394" y="4628"/>
                    </a:cubicBezTo>
                    <a:cubicBezTo>
                      <a:pt x="3495" y="5723"/>
                      <a:pt x="6690" y="6516"/>
                      <a:pt x="9906" y="7192"/>
                    </a:cubicBezTo>
                    <a:cubicBezTo>
                      <a:pt x="9929" y="7196"/>
                      <a:pt x="9953" y="7198"/>
                      <a:pt x="9976" y="7198"/>
                    </a:cubicBezTo>
                    <a:cubicBezTo>
                      <a:pt x="10025" y="7198"/>
                      <a:pt x="10074" y="7189"/>
                      <a:pt x="10119" y="7169"/>
                    </a:cubicBezTo>
                    <a:cubicBezTo>
                      <a:pt x="10161" y="7192"/>
                      <a:pt x="10209" y="7206"/>
                      <a:pt x="10256" y="7206"/>
                    </a:cubicBezTo>
                    <a:cubicBezTo>
                      <a:pt x="10298" y="7206"/>
                      <a:pt x="10339" y="7195"/>
                      <a:pt x="10377" y="7172"/>
                    </a:cubicBezTo>
                    <a:cubicBezTo>
                      <a:pt x="11037" y="6764"/>
                      <a:pt x="11583" y="6120"/>
                      <a:pt x="12095" y="5545"/>
                    </a:cubicBezTo>
                    <a:cubicBezTo>
                      <a:pt x="12622" y="4956"/>
                      <a:pt x="13156" y="4348"/>
                      <a:pt x="13591" y="3686"/>
                    </a:cubicBezTo>
                    <a:cubicBezTo>
                      <a:pt x="13731" y="3473"/>
                      <a:pt x="13565" y="3257"/>
                      <a:pt x="13360" y="3204"/>
                    </a:cubicBezTo>
                    <a:cubicBezTo>
                      <a:pt x="13446" y="3060"/>
                      <a:pt x="13441" y="2847"/>
                      <a:pt x="13259" y="2773"/>
                    </a:cubicBezTo>
                    <a:cubicBezTo>
                      <a:pt x="10102" y="1488"/>
                      <a:pt x="6785" y="578"/>
                      <a:pt x="3428" y="4"/>
                    </a:cubicBezTo>
                    <a:cubicBezTo>
                      <a:pt x="3415" y="2"/>
                      <a:pt x="3402" y="1"/>
                      <a:pt x="339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1" name="Google Shape;1481;p29"/>
              <p:cNvSpPr/>
              <p:nvPr/>
            </p:nvSpPr>
            <p:spPr>
              <a:xfrm>
                <a:off x="8035852" y="538101"/>
                <a:ext cx="467895" cy="136871"/>
              </a:xfrm>
              <a:custGeom>
                <a:rect b="b" l="l" r="r" t="t"/>
                <a:pathLst>
                  <a:path extrusionOk="0" h="4136" w="14139">
                    <a:moveTo>
                      <a:pt x="214" y="0"/>
                    </a:moveTo>
                    <a:cubicBezTo>
                      <a:pt x="73" y="0"/>
                      <a:pt x="1" y="223"/>
                      <a:pt x="148" y="285"/>
                    </a:cubicBezTo>
                    <a:cubicBezTo>
                      <a:pt x="4430" y="2105"/>
                      <a:pt x="9175" y="3165"/>
                      <a:pt x="13711" y="4129"/>
                    </a:cubicBezTo>
                    <a:cubicBezTo>
                      <a:pt x="13733" y="4134"/>
                      <a:pt x="13753" y="4136"/>
                      <a:pt x="13772" y="4136"/>
                    </a:cubicBezTo>
                    <a:cubicBezTo>
                      <a:pt x="14058" y="4136"/>
                      <a:pt x="14139" y="3678"/>
                      <a:pt x="13826" y="3612"/>
                    </a:cubicBezTo>
                    <a:cubicBezTo>
                      <a:pt x="9221" y="2642"/>
                      <a:pt x="4795" y="1178"/>
                      <a:pt x="250" y="5"/>
                    </a:cubicBezTo>
                    <a:cubicBezTo>
                      <a:pt x="238" y="2"/>
                      <a:pt x="226" y="0"/>
                      <a:pt x="21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2" name="Google Shape;1482;p29"/>
              <p:cNvSpPr/>
              <p:nvPr/>
            </p:nvSpPr>
            <p:spPr>
              <a:xfrm>
                <a:off x="8065073" y="496669"/>
                <a:ext cx="284728" cy="96829"/>
              </a:xfrm>
              <a:custGeom>
                <a:rect b="b" l="l" r="r" t="t"/>
                <a:pathLst>
                  <a:path extrusionOk="0" h="2926" w="8604">
                    <a:moveTo>
                      <a:pt x="215" y="0"/>
                    </a:moveTo>
                    <a:cubicBezTo>
                      <a:pt x="39" y="0"/>
                      <a:pt x="1" y="272"/>
                      <a:pt x="187" y="332"/>
                    </a:cubicBezTo>
                    <a:cubicBezTo>
                      <a:pt x="2858" y="1203"/>
                      <a:pt x="5540" y="2122"/>
                      <a:pt x="8234" y="2917"/>
                    </a:cubicBezTo>
                    <a:cubicBezTo>
                      <a:pt x="8253" y="2923"/>
                      <a:pt x="8272" y="2925"/>
                      <a:pt x="8291" y="2925"/>
                    </a:cubicBezTo>
                    <a:cubicBezTo>
                      <a:pt x="8497" y="2925"/>
                      <a:pt x="8604" y="2586"/>
                      <a:pt x="8387" y="2496"/>
                    </a:cubicBezTo>
                    <a:cubicBezTo>
                      <a:pt x="5794" y="1431"/>
                      <a:pt x="2990" y="626"/>
                      <a:pt x="259" y="6"/>
                    </a:cubicBezTo>
                    <a:cubicBezTo>
                      <a:pt x="243" y="2"/>
                      <a:pt x="229" y="0"/>
                      <a:pt x="21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3" name="Google Shape;1483;p29"/>
              <p:cNvSpPr/>
              <p:nvPr/>
            </p:nvSpPr>
            <p:spPr>
              <a:xfrm>
                <a:off x="8062458" y="453450"/>
                <a:ext cx="442447" cy="137566"/>
              </a:xfrm>
              <a:custGeom>
                <a:rect b="b" l="l" r="r" t="t"/>
                <a:pathLst>
                  <a:path extrusionOk="0" h="4157" w="13370">
                    <a:moveTo>
                      <a:pt x="229" y="0"/>
                    </a:moveTo>
                    <a:cubicBezTo>
                      <a:pt x="49" y="0"/>
                      <a:pt x="1" y="275"/>
                      <a:pt x="194" y="325"/>
                    </a:cubicBezTo>
                    <a:cubicBezTo>
                      <a:pt x="4520" y="1454"/>
                      <a:pt x="8735" y="2768"/>
                      <a:pt x="12987" y="4146"/>
                    </a:cubicBezTo>
                    <a:cubicBezTo>
                      <a:pt x="13009" y="4154"/>
                      <a:pt x="13030" y="4157"/>
                      <a:pt x="13051" y="4157"/>
                    </a:cubicBezTo>
                    <a:cubicBezTo>
                      <a:pt x="13262" y="4157"/>
                      <a:pt x="13370" y="3801"/>
                      <a:pt x="13146" y="3708"/>
                    </a:cubicBezTo>
                    <a:cubicBezTo>
                      <a:pt x="9037" y="2045"/>
                      <a:pt x="4617" y="824"/>
                      <a:pt x="264" y="4"/>
                    </a:cubicBezTo>
                    <a:cubicBezTo>
                      <a:pt x="252" y="1"/>
                      <a:pt x="240" y="0"/>
                      <a:pt x="22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4" name="Google Shape;1484;p29"/>
              <p:cNvSpPr/>
              <p:nvPr/>
            </p:nvSpPr>
            <p:spPr>
              <a:xfrm>
                <a:off x="8133177" y="416684"/>
                <a:ext cx="277381" cy="106657"/>
              </a:xfrm>
              <a:custGeom>
                <a:rect b="b" l="l" r="r" t="t"/>
                <a:pathLst>
                  <a:path extrusionOk="0" h="3223" w="8382">
                    <a:moveTo>
                      <a:pt x="213" y="0"/>
                    </a:moveTo>
                    <a:cubicBezTo>
                      <a:pt x="41" y="0"/>
                      <a:pt x="0" y="259"/>
                      <a:pt x="181" y="314"/>
                    </a:cubicBezTo>
                    <a:cubicBezTo>
                      <a:pt x="2848" y="1118"/>
                      <a:pt x="5404" y="2014"/>
                      <a:pt x="7928" y="3198"/>
                    </a:cubicBezTo>
                    <a:cubicBezTo>
                      <a:pt x="7964" y="3215"/>
                      <a:pt x="8000" y="3222"/>
                      <a:pt x="8033" y="3222"/>
                    </a:cubicBezTo>
                    <a:cubicBezTo>
                      <a:pt x="8252" y="3222"/>
                      <a:pt x="8382" y="2897"/>
                      <a:pt x="8145" y="2778"/>
                    </a:cubicBezTo>
                    <a:cubicBezTo>
                      <a:pt x="5669" y="1537"/>
                      <a:pt x="2973" y="533"/>
                      <a:pt x="250" y="4"/>
                    </a:cubicBezTo>
                    <a:cubicBezTo>
                      <a:pt x="237" y="2"/>
                      <a:pt x="225" y="0"/>
                      <a:pt x="21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5" name="Google Shape;1485;p29"/>
            <p:cNvGrpSpPr/>
            <p:nvPr/>
          </p:nvGrpSpPr>
          <p:grpSpPr>
            <a:xfrm>
              <a:off x="8502092" y="-202278"/>
              <a:ext cx="136937" cy="83459"/>
              <a:chOff x="8502092" y="-202278"/>
              <a:chExt cx="136937" cy="83459"/>
            </a:xfrm>
          </p:grpSpPr>
          <p:sp>
            <p:nvSpPr>
              <p:cNvPr id="1486" name="Google Shape;1486;p29"/>
              <p:cNvSpPr/>
              <p:nvPr/>
            </p:nvSpPr>
            <p:spPr>
              <a:xfrm>
                <a:off x="8502092" y="-153466"/>
                <a:ext cx="103910" cy="34648"/>
              </a:xfrm>
              <a:custGeom>
                <a:rect b="b" l="l" r="r" t="t"/>
                <a:pathLst>
                  <a:path extrusionOk="0" h="1047" w="3140">
                    <a:moveTo>
                      <a:pt x="230" y="0"/>
                    </a:moveTo>
                    <a:cubicBezTo>
                      <a:pt x="60" y="0"/>
                      <a:pt x="1" y="269"/>
                      <a:pt x="188" y="320"/>
                    </a:cubicBezTo>
                    <a:cubicBezTo>
                      <a:pt x="1065" y="565"/>
                      <a:pt x="1943" y="839"/>
                      <a:pt x="2833" y="1041"/>
                    </a:cubicBezTo>
                    <a:cubicBezTo>
                      <a:pt x="2849" y="1045"/>
                      <a:pt x="2865" y="1047"/>
                      <a:pt x="2880" y="1047"/>
                    </a:cubicBezTo>
                    <a:cubicBezTo>
                      <a:pt x="3074" y="1047"/>
                      <a:pt x="3140" y="752"/>
                      <a:pt x="2929" y="689"/>
                    </a:cubicBezTo>
                    <a:cubicBezTo>
                      <a:pt x="2056" y="424"/>
                      <a:pt x="1159" y="229"/>
                      <a:pt x="273" y="6"/>
                    </a:cubicBezTo>
                    <a:cubicBezTo>
                      <a:pt x="258" y="2"/>
                      <a:pt x="244" y="0"/>
                      <a:pt x="23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7" name="Google Shape;1487;p29"/>
              <p:cNvSpPr/>
              <p:nvPr/>
            </p:nvSpPr>
            <p:spPr>
              <a:xfrm>
                <a:off x="8542101" y="-202278"/>
                <a:ext cx="96928" cy="43881"/>
              </a:xfrm>
              <a:custGeom>
                <a:rect b="b" l="l" r="r" t="t"/>
                <a:pathLst>
                  <a:path extrusionOk="0" h="1326" w="2929">
                    <a:moveTo>
                      <a:pt x="234" y="0"/>
                    </a:moveTo>
                    <a:cubicBezTo>
                      <a:pt x="88" y="0"/>
                      <a:pt x="0" y="234"/>
                      <a:pt x="153" y="305"/>
                    </a:cubicBezTo>
                    <a:cubicBezTo>
                      <a:pt x="944" y="674"/>
                      <a:pt x="1772" y="1012"/>
                      <a:pt x="2592" y="1311"/>
                    </a:cubicBezTo>
                    <a:cubicBezTo>
                      <a:pt x="2619" y="1321"/>
                      <a:pt x="2645" y="1326"/>
                      <a:pt x="2669" y="1326"/>
                    </a:cubicBezTo>
                    <a:cubicBezTo>
                      <a:pt x="2872" y="1326"/>
                      <a:pt x="2929" y="989"/>
                      <a:pt x="2706" y="897"/>
                    </a:cubicBezTo>
                    <a:cubicBezTo>
                      <a:pt x="1916" y="571"/>
                      <a:pt x="1094" y="266"/>
                      <a:pt x="279" y="7"/>
                    </a:cubicBezTo>
                    <a:cubicBezTo>
                      <a:pt x="263" y="2"/>
                      <a:pt x="248" y="0"/>
                      <a:pt x="2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488" name="Google Shape;1488;p29"/>
          <p:cNvGrpSpPr/>
          <p:nvPr/>
        </p:nvGrpSpPr>
        <p:grpSpPr>
          <a:xfrm>
            <a:off x="5329119" y="4310202"/>
            <a:ext cx="772313" cy="497744"/>
            <a:chOff x="4816519" y="4288164"/>
            <a:chExt cx="772313" cy="497744"/>
          </a:xfrm>
        </p:grpSpPr>
        <p:sp>
          <p:nvSpPr>
            <p:cNvPr id="1489" name="Google Shape;1489;p29"/>
            <p:cNvSpPr/>
            <p:nvPr/>
          </p:nvSpPr>
          <p:spPr>
            <a:xfrm>
              <a:off x="4925186" y="4301061"/>
              <a:ext cx="627897" cy="471965"/>
            </a:xfrm>
            <a:custGeom>
              <a:rect b="b" l="l" r="r" t="t"/>
              <a:pathLst>
                <a:path extrusionOk="0" h="14262" w="18974">
                  <a:moveTo>
                    <a:pt x="2988" y="1"/>
                  </a:moveTo>
                  <a:cubicBezTo>
                    <a:pt x="2525" y="1"/>
                    <a:pt x="2056" y="123"/>
                    <a:pt x="1593" y="416"/>
                  </a:cubicBezTo>
                  <a:cubicBezTo>
                    <a:pt x="1" y="1425"/>
                    <a:pt x="39" y="3716"/>
                    <a:pt x="350" y="5361"/>
                  </a:cubicBezTo>
                  <a:cubicBezTo>
                    <a:pt x="797" y="7721"/>
                    <a:pt x="2174" y="9760"/>
                    <a:pt x="3820" y="11461"/>
                  </a:cubicBezTo>
                  <a:cubicBezTo>
                    <a:pt x="5052" y="12735"/>
                    <a:pt x="6440" y="14261"/>
                    <a:pt x="8322" y="14261"/>
                  </a:cubicBezTo>
                  <a:cubicBezTo>
                    <a:pt x="8371" y="14261"/>
                    <a:pt x="8421" y="14260"/>
                    <a:pt x="8470" y="14258"/>
                  </a:cubicBezTo>
                  <a:cubicBezTo>
                    <a:pt x="12386" y="14096"/>
                    <a:pt x="16661" y="11734"/>
                    <a:pt x="18086" y="7966"/>
                  </a:cubicBezTo>
                  <a:cubicBezTo>
                    <a:pt x="18657" y="6462"/>
                    <a:pt x="18974" y="4192"/>
                    <a:pt x="17952" y="2803"/>
                  </a:cubicBezTo>
                  <a:cubicBezTo>
                    <a:pt x="17453" y="2124"/>
                    <a:pt x="16710" y="1879"/>
                    <a:pt x="15917" y="1879"/>
                  </a:cubicBezTo>
                  <a:cubicBezTo>
                    <a:pt x="15596" y="1879"/>
                    <a:pt x="15266" y="1919"/>
                    <a:pt x="14941" y="1987"/>
                  </a:cubicBezTo>
                  <a:cubicBezTo>
                    <a:pt x="14900" y="1970"/>
                    <a:pt x="14860" y="1956"/>
                    <a:pt x="14817" y="1944"/>
                  </a:cubicBezTo>
                  <a:cubicBezTo>
                    <a:pt x="14573" y="1878"/>
                    <a:pt x="14346" y="1848"/>
                    <a:pt x="14131" y="1848"/>
                  </a:cubicBezTo>
                  <a:cubicBezTo>
                    <a:pt x="13095" y="1848"/>
                    <a:pt x="12355" y="2550"/>
                    <a:pt x="11556" y="3329"/>
                  </a:cubicBezTo>
                  <a:cubicBezTo>
                    <a:pt x="10541" y="4317"/>
                    <a:pt x="9538" y="5315"/>
                    <a:pt x="8535" y="6314"/>
                  </a:cubicBezTo>
                  <a:cubicBezTo>
                    <a:pt x="8423" y="4413"/>
                    <a:pt x="7620" y="2785"/>
                    <a:pt x="6213" y="1454"/>
                  </a:cubicBezTo>
                  <a:cubicBezTo>
                    <a:pt x="6087" y="1333"/>
                    <a:pt x="5935" y="1244"/>
                    <a:pt x="5767" y="1194"/>
                  </a:cubicBezTo>
                  <a:cubicBezTo>
                    <a:pt x="4945" y="560"/>
                    <a:pt x="3980" y="1"/>
                    <a:pt x="2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0" name="Google Shape;1490;p29"/>
            <p:cNvSpPr/>
            <p:nvPr/>
          </p:nvSpPr>
          <p:spPr>
            <a:xfrm>
              <a:off x="4816519" y="4288164"/>
              <a:ext cx="772313" cy="497744"/>
            </a:xfrm>
            <a:custGeom>
              <a:rect b="b" l="l" r="r" t="t"/>
              <a:pathLst>
                <a:path extrusionOk="0" h="15041" w="23338">
                  <a:moveTo>
                    <a:pt x="7095" y="721"/>
                  </a:moveTo>
                  <a:cubicBezTo>
                    <a:pt x="7622" y="721"/>
                    <a:pt x="8178" y="845"/>
                    <a:pt x="8741" y="1117"/>
                  </a:cubicBezTo>
                  <a:cubicBezTo>
                    <a:pt x="10751" y="2088"/>
                    <a:pt x="11547" y="4287"/>
                    <a:pt x="11823" y="6364"/>
                  </a:cubicBezTo>
                  <a:cubicBezTo>
                    <a:pt x="11672" y="6627"/>
                    <a:pt x="11920" y="6868"/>
                    <a:pt x="12174" y="6868"/>
                  </a:cubicBezTo>
                  <a:cubicBezTo>
                    <a:pt x="12290" y="6868"/>
                    <a:pt x="12407" y="6819"/>
                    <a:pt x="12489" y="6699"/>
                  </a:cubicBezTo>
                  <a:cubicBezTo>
                    <a:pt x="13875" y="4691"/>
                    <a:pt x="15594" y="2216"/>
                    <a:pt x="18283" y="2043"/>
                  </a:cubicBezTo>
                  <a:cubicBezTo>
                    <a:pt x="18379" y="2037"/>
                    <a:pt x="18473" y="2034"/>
                    <a:pt x="18566" y="2034"/>
                  </a:cubicBezTo>
                  <a:cubicBezTo>
                    <a:pt x="21416" y="2034"/>
                    <a:pt x="22590" y="4930"/>
                    <a:pt x="21547" y="7369"/>
                  </a:cubicBezTo>
                  <a:cubicBezTo>
                    <a:pt x="19845" y="11346"/>
                    <a:pt x="14967" y="13248"/>
                    <a:pt x="11085" y="14216"/>
                  </a:cubicBezTo>
                  <a:cubicBezTo>
                    <a:pt x="11079" y="14216"/>
                    <a:pt x="11075" y="14221"/>
                    <a:pt x="11071" y="14222"/>
                  </a:cubicBezTo>
                  <a:cubicBezTo>
                    <a:pt x="8029" y="12032"/>
                    <a:pt x="3303" y="8519"/>
                    <a:pt x="3592" y="4333"/>
                  </a:cubicBezTo>
                  <a:cubicBezTo>
                    <a:pt x="3735" y="2272"/>
                    <a:pt x="5232" y="721"/>
                    <a:pt x="7095" y="721"/>
                  </a:cubicBezTo>
                  <a:close/>
                  <a:moveTo>
                    <a:pt x="6988" y="1"/>
                  </a:moveTo>
                  <a:cubicBezTo>
                    <a:pt x="5758" y="1"/>
                    <a:pt x="4566" y="507"/>
                    <a:pt x="3767" y="1587"/>
                  </a:cubicBezTo>
                  <a:cubicBezTo>
                    <a:pt x="1" y="6676"/>
                    <a:pt x="7237" y="12429"/>
                    <a:pt x="10797" y="14970"/>
                  </a:cubicBezTo>
                  <a:cubicBezTo>
                    <a:pt x="10866" y="15019"/>
                    <a:pt x="10933" y="15041"/>
                    <a:pt x="10996" y="15041"/>
                  </a:cubicBezTo>
                  <a:cubicBezTo>
                    <a:pt x="11172" y="15041"/>
                    <a:pt x="11310" y="14876"/>
                    <a:pt x="11337" y="14691"/>
                  </a:cubicBezTo>
                  <a:cubicBezTo>
                    <a:pt x="15885" y="14101"/>
                    <a:pt x="23337" y="10392"/>
                    <a:pt x="22676" y="4904"/>
                  </a:cubicBezTo>
                  <a:cubicBezTo>
                    <a:pt x="22413" y="2733"/>
                    <a:pt x="20731" y="1287"/>
                    <a:pt x="18602" y="1287"/>
                  </a:cubicBezTo>
                  <a:cubicBezTo>
                    <a:pt x="18492" y="1287"/>
                    <a:pt x="18382" y="1291"/>
                    <a:pt x="18271" y="1299"/>
                  </a:cubicBezTo>
                  <a:cubicBezTo>
                    <a:pt x="15565" y="1484"/>
                    <a:pt x="13768" y="3605"/>
                    <a:pt x="12293" y="5682"/>
                  </a:cubicBezTo>
                  <a:cubicBezTo>
                    <a:pt x="12066" y="3642"/>
                    <a:pt x="11183" y="1634"/>
                    <a:pt x="9306" y="607"/>
                  </a:cubicBezTo>
                  <a:cubicBezTo>
                    <a:pt x="8581" y="209"/>
                    <a:pt x="7777" y="1"/>
                    <a:pt x="6988" y="1"/>
                  </a:cubicBezTo>
                  <a:close/>
                </a:path>
              </a:pathLst>
            </a:cu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91" name="Google Shape;1491;p29"/>
          <p:cNvSpPr/>
          <p:nvPr/>
        </p:nvSpPr>
        <p:spPr>
          <a:xfrm rot="5400000">
            <a:off x="3312622" y="-314332"/>
            <a:ext cx="2719813" cy="5876268"/>
          </a:xfrm>
          <a:custGeom>
            <a:rect b="b" l="l" r="r" t="t"/>
            <a:pathLst>
              <a:path extrusionOk="0" h="92137" w="65863">
                <a:moveTo>
                  <a:pt x="32655" y="958"/>
                </a:moveTo>
                <a:cubicBezTo>
                  <a:pt x="32876" y="958"/>
                  <a:pt x="33088" y="1031"/>
                  <a:pt x="33295" y="1057"/>
                </a:cubicBezTo>
                <a:cubicBezTo>
                  <a:pt x="33541" y="1089"/>
                  <a:pt x="33787" y="1098"/>
                  <a:pt x="34032" y="1098"/>
                </a:cubicBezTo>
                <a:cubicBezTo>
                  <a:pt x="34416" y="1098"/>
                  <a:pt x="34798" y="1075"/>
                  <a:pt x="35181" y="1075"/>
                </a:cubicBezTo>
                <a:cubicBezTo>
                  <a:pt x="35282" y="1075"/>
                  <a:pt x="35382" y="1076"/>
                  <a:pt x="35483" y="1080"/>
                </a:cubicBezTo>
                <a:cubicBezTo>
                  <a:pt x="36600" y="1124"/>
                  <a:pt x="37718" y="1205"/>
                  <a:pt x="38846" y="1205"/>
                </a:cubicBezTo>
                <a:cubicBezTo>
                  <a:pt x="38948" y="1205"/>
                  <a:pt x="39051" y="1204"/>
                  <a:pt x="39154" y="1203"/>
                </a:cubicBezTo>
                <a:cubicBezTo>
                  <a:pt x="39316" y="1200"/>
                  <a:pt x="39478" y="1199"/>
                  <a:pt x="39640" y="1199"/>
                </a:cubicBezTo>
                <a:cubicBezTo>
                  <a:pt x="40163" y="1199"/>
                  <a:pt x="40690" y="1209"/>
                  <a:pt x="41214" y="1209"/>
                </a:cubicBezTo>
                <a:cubicBezTo>
                  <a:pt x="41389" y="1209"/>
                  <a:pt x="41563" y="1208"/>
                  <a:pt x="41737" y="1205"/>
                </a:cubicBezTo>
                <a:cubicBezTo>
                  <a:pt x="43184" y="1181"/>
                  <a:pt x="44631" y="1214"/>
                  <a:pt x="46082" y="1138"/>
                </a:cubicBezTo>
                <a:cubicBezTo>
                  <a:pt x="46292" y="1127"/>
                  <a:pt x="46515" y="1117"/>
                  <a:pt x="46745" y="1117"/>
                </a:cubicBezTo>
                <a:cubicBezTo>
                  <a:pt x="47157" y="1117"/>
                  <a:pt x="47590" y="1150"/>
                  <a:pt x="48013" y="1271"/>
                </a:cubicBezTo>
                <a:cubicBezTo>
                  <a:pt x="48120" y="1301"/>
                  <a:pt x="48239" y="1312"/>
                  <a:pt x="48364" y="1312"/>
                </a:cubicBezTo>
                <a:cubicBezTo>
                  <a:pt x="48626" y="1312"/>
                  <a:pt x="48920" y="1267"/>
                  <a:pt x="49209" y="1267"/>
                </a:cubicBezTo>
                <a:cubicBezTo>
                  <a:pt x="49338" y="1267"/>
                  <a:pt x="49467" y="1276"/>
                  <a:pt x="49591" y="1302"/>
                </a:cubicBezTo>
                <a:cubicBezTo>
                  <a:pt x="50530" y="1496"/>
                  <a:pt x="51515" y="1491"/>
                  <a:pt x="52473" y="1673"/>
                </a:cubicBezTo>
                <a:cubicBezTo>
                  <a:pt x="53312" y="1833"/>
                  <a:pt x="54174" y="2005"/>
                  <a:pt x="55071" y="2055"/>
                </a:cubicBezTo>
                <a:cubicBezTo>
                  <a:pt x="55996" y="2105"/>
                  <a:pt x="57003" y="2182"/>
                  <a:pt x="57756" y="2558"/>
                </a:cubicBezTo>
                <a:cubicBezTo>
                  <a:pt x="58384" y="2871"/>
                  <a:pt x="59141" y="3103"/>
                  <a:pt x="59576" y="3639"/>
                </a:cubicBezTo>
                <a:cubicBezTo>
                  <a:pt x="59971" y="4129"/>
                  <a:pt x="60415" y="4606"/>
                  <a:pt x="60854" y="5080"/>
                </a:cubicBezTo>
                <a:cubicBezTo>
                  <a:pt x="61245" y="5503"/>
                  <a:pt x="61151" y="6036"/>
                  <a:pt x="61508" y="6454"/>
                </a:cubicBezTo>
                <a:cubicBezTo>
                  <a:pt x="62068" y="7112"/>
                  <a:pt x="61698" y="7875"/>
                  <a:pt x="62034" y="8581"/>
                </a:cubicBezTo>
                <a:cubicBezTo>
                  <a:pt x="62249" y="9032"/>
                  <a:pt x="62370" y="9574"/>
                  <a:pt x="62414" y="10101"/>
                </a:cubicBezTo>
                <a:cubicBezTo>
                  <a:pt x="62453" y="10557"/>
                  <a:pt x="62056" y="11096"/>
                  <a:pt x="62658" y="11510"/>
                </a:cubicBezTo>
                <a:cubicBezTo>
                  <a:pt x="62117" y="11790"/>
                  <a:pt x="62966" y="12221"/>
                  <a:pt x="62447" y="12503"/>
                </a:cubicBezTo>
                <a:cubicBezTo>
                  <a:pt x="62680" y="12709"/>
                  <a:pt x="62670" y="13063"/>
                  <a:pt x="62640" y="13195"/>
                </a:cubicBezTo>
                <a:cubicBezTo>
                  <a:pt x="62518" y="13722"/>
                  <a:pt x="62847" y="14206"/>
                  <a:pt x="62772" y="14700"/>
                </a:cubicBezTo>
                <a:cubicBezTo>
                  <a:pt x="62725" y="15011"/>
                  <a:pt x="62536" y="15293"/>
                  <a:pt x="63002" y="15517"/>
                </a:cubicBezTo>
                <a:cubicBezTo>
                  <a:pt x="63039" y="15535"/>
                  <a:pt x="63042" y="15651"/>
                  <a:pt x="63001" y="15682"/>
                </a:cubicBezTo>
                <a:cubicBezTo>
                  <a:pt x="62350" y="16164"/>
                  <a:pt x="62915" y="16662"/>
                  <a:pt x="62973" y="17150"/>
                </a:cubicBezTo>
                <a:cubicBezTo>
                  <a:pt x="62993" y="17314"/>
                  <a:pt x="62866" y="17459"/>
                  <a:pt x="62916" y="17609"/>
                </a:cubicBezTo>
                <a:cubicBezTo>
                  <a:pt x="63066" y="18065"/>
                  <a:pt x="63249" y="18516"/>
                  <a:pt x="63059" y="18990"/>
                </a:cubicBezTo>
                <a:cubicBezTo>
                  <a:pt x="63053" y="19003"/>
                  <a:pt x="63049" y="19027"/>
                  <a:pt x="63060" y="19035"/>
                </a:cubicBezTo>
                <a:cubicBezTo>
                  <a:pt x="63657" y="19486"/>
                  <a:pt x="63122" y="19997"/>
                  <a:pt x="63210" y="20479"/>
                </a:cubicBezTo>
                <a:cubicBezTo>
                  <a:pt x="63304" y="20990"/>
                  <a:pt x="63261" y="21515"/>
                  <a:pt x="63354" y="22028"/>
                </a:cubicBezTo>
                <a:cubicBezTo>
                  <a:pt x="63476" y="22692"/>
                  <a:pt x="63329" y="23349"/>
                  <a:pt x="63335" y="24008"/>
                </a:cubicBezTo>
                <a:cubicBezTo>
                  <a:pt x="63336" y="24054"/>
                  <a:pt x="63309" y="24116"/>
                  <a:pt x="63341" y="24146"/>
                </a:cubicBezTo>
                <a:cubicBezTo>
                  <a:pt x="63453" y="24254"/>
                  <a:pt x="63661" y="24339"/>
                  <a:pt x="63690" y="24453"/>
                </a:cubicBezTo>
                <a:cubicBezTo>
                  <a:pt x="63706" y="24515"/>
                  <a:pt x="63665" y="24531"/>
                  <a:pt x="63606" y="24531"/>
                </a:cubicBezTo>
                <a:cubicBezTo>
                  <a:pt x="63543" y="24531"/>
                  <a:pt x="63458" y="24512"/>
                  <a:pt x="63403" y="24512"/>
                </a:cubicBezTo>
                <a:cubicBezTo>
                  <a:pt x="63355" y="24512"/>
                  <a:pt x="63329" y="24526"/>
                  <a:pt x="63358" y="24580"/>
                </a:cubicBezTo>
                <a:cubicBezTo>
                  <a:pt x="63503" y="24853"/>
                  <a:pt x="63283" y="25127"/>
                  <a:pt x="63451" y="25383"/>
                </a:cubicBezTo>
                <a:cubicBezTo>
                  <a:pt x="63486" y="25438"/>
                  <a:pt x="63592" y="25509"/>
                  <a:pt x="63572" y="25537"/>
                </a:cubicBezTo>
                <a:cubicBezTo>
                  <a:pt x="63042" y="26277"/>
                  <a:pt x="63784" y="27642"/>
                  <a:pt x="63906" y="28448"/>
                </a:cubicBezTo>
                <a:cubicBezTo>
                  <a:pt x="64142" y="29996"/>
                  <a:pt x="63916" y="31704"/>
                  <a:pt x="63889" y="33267"/>
                </a:cubicBezTo>
                <a:lnTo>
                  <a:pt x="63800" y="38581"/>
                </a:lnTo>
                <a:cubicBezTo>
                  <a:pt x="63721" y="43326"/>
                  <a:pt x="63859" y="48070"/>
                  <a:pt x="64043" y="52811"/>
                </a:cubicBezTo>
                <a:cubicBezTo>
                  <a:pt x="64124" y="54881"/>
                  <a:pt x="64556" y="57249"/>
                  <a:pt x="64144" y="59284"/>
                </a:cubicBezTo>
                <a:cubicBezTo>
                  <a:pt x="63810" y="60940"/>
                  <a:pt x="63747" y="62392"/>
                  <a:pt x="64016" y="64094"/>
                </a:cubicBezTo>
                <a:cubicBezTo>
                  <a:pt x="64119" y="64740"/>
                  <a:pt x="64056" y="65376"/>
                  <a:pt x="64042" y="66017"/>
                </a:cubicBezTo>
                <a:cubicBezTo>
                  <a:pt x="64017" y="67125"/>
                  <a:pt x="63949" y="68232"/>
                  <a:pt x="64071" y="69340"/>
                </a:cubicBezTo>
                <a:cubicBezTo>
                  <a:pt x="64111" y="69698"/>
                  <a:pt x="64043" y="70083"/>
                  <a:pt x="64138" y="70430"/>
                </a:cubicBezTo>
                <a:cubicBezTo>
                  <a:pt x="64251" y="70844"/>
                  <a:pt x="64082" y="71272"/>
                  <a:pt x="64315" y="71666"/>
                </a:cubicBezTo>
                <a:cubicBezTo>
                  <a:pt x="64381" y="71777"/>
                  <a:pt x="64323" y="71840"/>
                  <a:pt x="64255" y="71918"/>
                </a:cubicBezTo>
                <a:cubicBezTo>
                  <a:pt x="64163" y="72028"/>
                  <a:pt x="63961" y="72144"/>
                  <a:pt x="64347" y="72192"/>
                </a:cubicBezTo>
                <a:cubicBezTo>
                  <a:pt x="64498" y="72210"/>
                  <a:pt x="64491" y="72385"/>
                  <a:pt x="64392" y="72420"/>
                </a:cubicBezTo>
                <a:cubicBezTo>
                  <a:pt x="63835" y="72622"/>
                  <a:pt x="64430" y="72904"/>
                  <a:pt x="64273" y="73126"/>
                </a:cubicBezTo>
                <a:cubicBezTo>
                  <a:pt x="64711" y="73201"/>
                  <a:pt x="64495" y="73539"/>
                  <a:pt x="64469" y="73605"/>
                </a:cubicBezTo>
                <a:cubicBezTo>
                  <a:pt x="64220" y="74268"/>
                  <a:pt x="64502" y="74929"/>
                  <a:pt x="64414" y="75582"/>
                </a:cubicBezTo>
                <a:cubicBezTo>
                  <a:pt x="64316" y="76315"/>
                  <a:pt x="64414" y="77044"/>
                  <a:pt x="64408" y="77773"/>
                </a:cubicBezTo>
                <a:cubicBezTo>
                  <a:pt x="64403" y="78602"/>
                  <a:pt x="64133" y="79435"/>
                  <a:pt x="64202" y="80257"/>
                </a:cubicBezTo>
                <a:cubicBezTo>
                  <a:pt x="64246" y="80787"/>
                  <a:pt x="63725" y="81316"/>
                  <a:pt x="64211" y="81834"/>
                </a:cubicBezTo>
                <a:cubicBezTo>
                  <a:pt x="63755" y="82253"/>
                  <a:pt x="64183" y="82741"/>
                  <a:pt x="63993" y="83199"/>
                </a:cubicBezTo>
                <a:cubicBezTo>
                  <a:pt x="63757" y="83765"/>
                  <a:pt x="63810" y="84375"/>
                  <a:pt x="63626" y="84961"/>
                </a:cubicBezTo>
                <a:cubicBezTo>
                  <a:pt x="63419" y="85621"/>
                  <a:pt x="63028" y="86225"/>
                  <a:pt x="62746" y="86857"/>
                </a:cubicBezTo>
                <a:cubicBezTo>
                  <a:pt x="62492" y="87421"/>
                  <a:pt x="61939" y="87757"/>
                  <a:pt x="61445" y="88140"/>
                </a:cubicBezTo>
                <a:cubicBezTo>
                  <a:pt x="61118" y="88395"/>
                  <a:pt x="60645" y="88593"/>
                  <a:pt x="60297" y="88825"/>
                </a:cubicBezTo>
                <a:cubicBezTo>
                  <a:pt x="59842" y="89129"/>
                  <a:pt x="59284" y="89243"/>
                  <a:pt x="58799" y="89468"/>
                </a:cubicBezTo>
                <a:cubicBezTo>
                  <a:pt x="58255" y="89719"/>
                  <a:pt x="57595" y="89907"/>
                  <a:pt x="56948" y="89907"/>
                </a:cubicBezTo>
                <a:cubicBezTo>
                  <a:pt x="56916" y="89907"/>
                  <a:pt x="56885" y="89907"/>
                  <a:pt x="56854" y="89906"/>
                </a:cubicBezTo>
                <a:cubicBezTo>
                  <a:pt x="56819" y="89905"/>
                  <a:pt x="56786" y="89905"/>
                  <a:pt x="56752" y="89905"/>
                </a:cubicBezTo>
                <a:cubicBezTo>
                  <a:pt x="56068" y="89905"/>
                  <a:pt x="55484" y="90111"/>
                  <a:pt x="54873" y="90232"/>
                </a:cubicBezTo>
                <a:cubicBezTo>
                  <a:pt x="54158" y="90375"/>
                  <a:pt x="53430" y="90423"/>
                  <a:pt x="52756" y="90530"/>
                </a:cubicBezTo>
                <a:cubicBezTo>
                  <a:pt x="52676" y="90515"/>
                  <a:pt x="52599" y="90509"/>
                  <a:pt x="52523" y="90509"/>
                </a:cubicBezTo>
                <a:cubicBezTo>
                  <a:pt x="52130" y="90509"/>
                  <a:pt x="51787" y="90679"/>
                  <a:pt x="51408" y="90679"/>
                </a:cubicBezTo>
                <a:cubicBezTo>
                  <a:pt x="51349" y="90679"/>
                  <a:pt x="51289" y="90675"/>
                  <a:pt x="51227" y="90666"/>
                </a:cubicBezTo>
                <a:cubicBezTo>
                  <a:pt x="51189" y="90660"/>
                  <a:pt x="51150" y="90657"/>
                  <a:pt x="51112" y="90657"/>
                </a:cubicBezTo>
                <a:cubicBezTo>
                  <a:pt x="50862" y="90657"/>
                  <a:pt x="50604" y="90767"/>
                  <a:pt x="50346" y="90767"/>
                </a:cubicBezTo>
                <a:cubicBezTo>
                  <a:pt x="50213" y="90767"/>
                  <a:pt x="50080" y="90738"/>
                  <a:pt x="49949" y="90650"/>
                </a:cubicBezTo>
                <a:cubicBezTo>
                  <a:pt x="49941" y="90645"/>
                  <a:pt x="49928" y="90643"/>
                  <a:pt x="49912" y="90643"/>
                </a:cubicBezTo>
                <a:cubicBezTo>
                  <a:pt x="49871" y="90643"/>
                  <a:pt x="49809" y="90657"/>
                  <a:pt x="49768" y="90671"/>
                </a:cubicBezTo>
                <a:cubicBezTo>
                  <a:pt x="49115" y="90882"/>
                  <a:pt x="48411" y="90854"/>
                  <a:pt x="47721" y="90904"/>
                </a:cubicBezTo>
                <a:cubicBezTo>
                  <a:pt x="46789" y="90971"/>
                  <a:pt x="45858" y="91038"/>
                  <a:pt x="44922" y="91038"/>
                </a:cubicBezTo>
                <a:cubicBezTo>
                  <a:pt x="44859" y="91038"/>
                  <a:pt x="44797" y="91038"/>
                  <a:pt x="44734" y="91037"/>
                </a:cubicBezTo>
                <a:cubicBezTo>
                  <a:pt x="43996" y="91028"/>
                  <a:pt x="43259" y="91010"/>
                  <a:pt x="42522" y="90981"/>
                </a:cubicBezTo>
                <a:cubicBezTo>
                  <a:pt x="42502" y="90980"/>
                  <a:pt x="42482" y="90980"/>
                  <a:pt x="42462" y="90980"/>
                </a:cubicBezTo>
                <a:cubicBezTo>
                  <a:pt x="42163" y="90980"/>
                  <a:pt x="41892" y="91070"/>
                  <a:pt x="41579" y="91070"/>
                </a:cubicBezTo>
                <a:cubicBezTo>
                  <a:pt x="41558" y="91070"/>
                  <a:pt x="41537" y="91070"/>
                  <a:pt x="41516" y="91069"/>
                </a:cubicBezTo>
                <a:cubicBezTo>
                  <a:pt x="40903" y="91043"/>
                  <a:pt x="40291" y="91021"/>
                  <a:pt x="39677" y="90982"/>
                </a:cubicBezTo>
                <a:cubicBezTo>
                  <a:pt x="39367" y="90964"/>
                  <a:pt x="39057" y="90955"/>
                  <a:pt x="38746" y="90955"/>
                </a:cubicBezTo>
                <a:cubicBezTo>
                  <a:pt x="38391" y="90955"/>
                  <a:pt x="38036" y="90967"/>
                  <a:pt x="37681" y="90991"/>
                </a:cubicBezTo>
                <a:cubicBezTo>
                  <a:pt x="37594" y="90996"/>
                  <a:pt x="37508" y="90998"/>
                  <a:pt x="37421" y="90998"/>
                </a:cubicBezTo>
                <a:cubicBezTo>
                  <a:pt x="36901" y="90998"/>
                  <a:pt x="36384" y="90916"/>
                  <a:pt x="35854" y="90916"/>
                </a:cubicBezTo>
                <a:cubicBezTo>
                  <a:pt x="35845" y="90916"/>
                  <a:pt x="35835" y="90916"/>
                  <a:pt x="35825" y="90916"/>
                </a:cubicBezTo>
                <a:cubicBezTo>
                  <a:pt x="35368" y="90919"/>
                  <a:pt x="34912" y="91001"/>
                  <a:pt x="34458" y="91001"/>
                </a:cubicBezTo>
                <a:cubicBezTo>
                  <a:pt x="34294" y="91001"/>
                  <a:pt x="34131" y="90990"/>
                  <a:pt x="33968" y="90961"/>
                </a:cubicBezTo>
                <a:cubicBezTo>
                  <a:pt x="33866" y="90943"/>
                  <a:pt x="33764" y="90936"/>
                  <a:pt x="33663" y="90936"/>
                </a:cubicBezTo>
                <a:cubicBezTo>
                  <a:pt x="33307" y="90936"/>
                  <a:pt x="32958" y="91024"/>
                  <a:pt x="32623" y="91024"/>
                </a:cubicBezTo>
                <a:cubicBezTo>
                  <a:pt x="32548" y="91024"/>
                  <a:pt x="32473" y="91020"/>
                  <a:pt x="32399" y="91009"/>
                </a:cubicBezTo>
                <a:cubicBezTo>
                  <a:pt x="31991" y="90948"/>
                  <a:pt x="31579" y="90937"/>
                  <a:pt x="31167" y="90937"/>
                </a:cubicBezTo>
                <a:cubicBezTo>
                  <a:pt x="30952" y="90937"/>
                  <a:pt x="30738" y="90940"/>
                  <a:pt x="30523" y="90940"/>
                </a:cubicBezTo>
                <a:cubicBezTo>
                  <a:pt x="30019" y="90940"/>
                  <a:pt x="29515" y="90925"/>
                  <a:pt x="29013" y="90821"/>
                </a:cubicBezTo>
                <a:cubicBezTo>
                  <a:pt x="28881" y="90794"/>
                  <a:pt x="28738" y="90784"/>
                  <a:pt x="28588" y="90784"/>
                </a:cubicBezTo>
                <a:cubicBezTo>
                  <a:pt x="28232" y="90784"/>
                  <a:pt x="27837" y="90838"/>
                  <a:pt x="27466" y="90838"/>
                </a:cubicBezTo>
                <a:cubicBezTo>
                  <a:pt x="27428" y="90838"/>
                  <a:pt x="27391" y="90838"/>
                  <a:pt x="27355" y="90837"/>
                </a:cubicBezTo>
                <a:cubicBezTo>
                  <a:pt x="27297" y="90835"/>
                  <a:pt x="27239" y="90834"/>
                  <a:pt x="27181" y="90834"/>
                </a:cubicBezTo>
                <a:cubicBezTo>
                  <a:pt x="26649" y="90834"/>
                  <a:pt x="26109" y="90902"/>
                  <a:pt x="25590" y="90902"/>
                </a:cubicBezTo>
                <a:cubicBezTo>
                  <a:pt x="25392" y="90902"/>
                  <a:pt x="25197" y="90892"/>
                  <a:pt x="25006" y="90865"/>
                </a:cubicBezTo>
                <a:cubicBezTo>
                  <a:pt x="24719" y="90824"/>
                  <a:pt x="24435" y="90809"/>
                  <a:pt x="24154" y="90809"/>
                </a:cubicBezTo>
                <a:cubicBezTo>
                  <a:pt x="23500" y="90809"/>
                  <a:pt x="22860" y="90887"/>
                  <a:pt x="22213" y="90887"/>
                </a:cubicBezTo>
                <a:cubicBezTo>
                  <a:pt x="22142" y="90887"/>
                  <a:pt x="22071" y="90886"/>
                  <a:pt x="21999" y="90884"/>
                </a:cubicBezTo>
                <a:cubicBezTo>
                  <a:pt x="21765" y="90878"/>
                  <a:pt x="21529" y="90835"/>
                  <a:pt x="21302" y="90789"/>
                </a:cubicBezTo>
                <a:cubicBezTo>
                  <a:pt x="21026" y="90731"/>
                  <a:pt x="20759" y="90681"/>
                  <a:pt x="20480" y="90681"/>
                </a:cubicBezTo>
                <a:cubicBezTo>
                  <a:pt x="20318" y="90681"/>
                  <a:pt x="20152" y="90698"/>
                  <a:pt x="19977" y="90740"/>
                </a:cubicBezTo>
                <a:cubicBezTo>
                  <a:pt x="19864" y="90768"/>
                  <a:pt x="19749" y="90779"/>
                  <a:pt x="19632" y="90779"/>
                </a:cubicBezTo>
                <a:cubicBezTo>
                  <a:pt x="19276" y="90779"/>
                  <a:pt x="18907" y="90677"/>
                  <a:pt x="18547" y="90657"/>
                </a:cubicBezTo>
                <a:cubicBezTo>
                  <a:pt x="17422" y="90596"/>
                  <a:pt x="16304" y="90463"/>
                  <a:pt x="15172" y="90412"/>
                </a:cubicBezTo>
                <a:cubicBezTo>
                  <a:pt x="14790" y="90395"/>
                  <a:pt x="14392" y="90307"/>
                  <a:pt x="14009" y="90252"/>
                </a:cubicBezTo>
                <a:cubicBezTo>
                  <a:pt x="13672" y="90202"/>
                  <a:pt x="13367" y="90187"/>
                  <a:pt x="13031" y="90176"/>
                </a:cubicBezTo>
                <a:cubicBezTo>
                  <a:pt x="13025" y="90176"/>
                  <a:pt x="13020" y="90176"/>
                  <a:pt x="13014" y="90176"/>
                </a:cubicBezTo>
                <a:cubicBezTo>
                  <a:pt x="12929" y="90176"/>
                  <a:pt x="12823" y="90194"/>
                  <a:pt x="12716" y="90194"/>
                </a:cubicBezTo>
                <a:cubicBezTo>
                  <a:pt x="12568" y="90194"/>
                  <a:pt x="12417" y="90160"/>
                  <a:pt x="12314" y="89998"/>
                </a:cubicBezTo>
                <a:cubicBezTo>
                  <a:pt x="12288" y="89956"/>
                  <a:pt x="12256" y="89940"/>
                  <a:pt x="12219" y="89940"/>
                </a:cubicBezTo>
                <a:cubicBezTo>
                  <a:pt x="12102" y="89940"/>
                  <a:pt x="11939" y="90105"/>
                  <a:pt x="11773" y="90105"/>
                </a:cubicBezTo>
                <a:cubicBezTo>
                  <a:pt x="11760" y="90105"/>
                  <a:pt x="11747" y="90104"/>
                  <a:pt x="11734" y="90102"/>
                </a:cubicBezTo>
                <a:cubicBezTo>
                  <a:pt x="11411" y="90047"/>
                  <a:pt x="11121" y="89937"/>
                  <a:pt x="10767" y="89935"/>
                </a:cubicBezTo>
                <a:cubicBezTo>
                  <a:pt x="9650" y="89929"/>
                  <a:pt x="8561" y="89702"/>
                  <a:pt x="7497" y="89524"/>
                </a:cubicBezTo>
                <a:cubicBezTo>
                  <a:pt x="6870" y="89419"/>
                  <a:pt x="6037" y="89333"/>
                  <a:pt x="5549" y="88860"/>
                </a:cubicBezTo>
                <a:cubicBezTo>
                  <a:pt x="5427" y="88741"/>
                  <a:pt x="5113" y="88733"/>
                  <a:pt x="4920" y="88640"/>
                </a:cubicBezTo>
                <a:cubicBezTo>
                  <a:pt x="3903" y="88148"/>
                  <a:pt x="3249" y="87423"/>
                  <a:pt x="2609" y="86705"/>
                </a:cubicBezTo>
                <a:cubicBezTo>
                  <a:pt x="1949" y="85966"/>
                  <a:pt x="1834" y="85088"/>
                  <a:pt x="1801" y="84254"/>
                </a:cubicBezTo>
                <a:cubicBezTo>
                  <a:pt x="1777" y="83655"/>
                  <a:pt x="1819" y="83027"/>
                  <a:pt x="1833" y="82421"/>
                </a:cubicBezTo>
                <a:cubicBezTo>
                  <a:pt x="1847" y="81905"/>
                  <a:pt x="1865" y="81379"/>
                  <a:pt x="1860" y="80859"/>
                </a:cubicBezTo>
                <a:cubicBezTo>
                  <a:pt x="1859" y="80638"/>
                  <a:pt x="1924" y="80426"/>
                  <a:pt x="1931" y="80207"/>
                </a:cubicBezTo>
                <a:cubicBezTo>
                  <a:pt x="1981" y="78749"/>
                  <a:pt x="1872" y="77282"/>
                  <a:pt x="2027" y="75836"/>
                </a:cubicBezTo>
                <a:cubicBezTo>
                  <a:pt x="2140" y="74784"/>
                  <a:pt x="2051" y="73736"/>
                  <a:pt x="2059" y="72695"/>
                </a:cubicBezTo>
                <a:cubicBezTo>
                  <a:pt x="2065" y="71754"/>
                  <a:pt x="2146" y="70790"/>
                  <a:pt x="1915" y="69831"/>
                </a:cubicBezTo>
                <a:cubicBezTo>
                  <a:pt x="1755" y="69166"/>
                  <a:pt x="1988" y="68455"/>
                  <a:pt x="1979" y="67764"/>
                </a:cubicBezTo>
                <a:cubicBezTo>
                  <a:pt x="1972" y="67294"/>
                  <a:pt x="1862" y="66825"/>
                  <a:pt x="1878" y="66348"/>
                </a:cubicBezTo>
                <a:cubicBezTo>
                  <a:pt x="1917" y="65189"/>
                  <a:pt x="2004" y="64028"/>
                  <a:pt x="1988" y="62872"/>
                </a:cubicBezTo>
                <a:cubicBezTo>
                  <a:pt x="1977" y="62051"/>
                  <a:pt x="2147" y="61240"/>
                  <a:pt x="2090" y="60416"/>
                </a:cubicBezTo>
                <a:cubicBezTo>
                  <a:pt x="2057" y="59949"/>
                  <a:pt x="2182" y="59458"/>
                  <a:pt x="2206" y="58979"/>
                </a:cubicBezTo>
                <a:cubicBezTo>
                  <a:pt x="2248" y="58086"/>
                  <a:pt x="2362" y="57195"/>
                  <a:pt x="2328" y="56295"/>
                </a:cubicBezTo>
                <a:cubicBezTo>
                  <a:pt x="2295" y="55389"/>
                  <a:pt x="2489" y="54480"/>
                  <a:pt x="2541" y="53571"/>
                </a:cubicBezTo>
                <a:cubicBezTo>
                  <a:pt x="2561" y="53231"/>
                  <a:pt x="2567" y="52876"/>
                  <a:pt x="2506" y="52546"/>
                </a:cubicBezTo>
                <a:cubicBezTo>
                  <a:pt x="2382" y="51873"/>
                  <a:pt x="2701" y="51214"/>
                  <a:pt x="2583" y="50569"/>
                </a:cubicBezTo>
                <a:cubicBezTo>
                  <a:pt x="2488" y="50056"/>
                  <a:pt x="2688" y="49554"/>
                  <a:pt x="2534" y="49061"/>
                </a:cubicBezTo>
                <a:cubicBezTo>
                  <a:pt x="2388" y="48592"/>
                  <a:pt x="2559" y="48134"/>
                  <a:pt x="2610" y="47682"/>
                </a:cubicBezTo>
                <a:cubicBezTo>
                  <a:pt x="2675" y="47121"/>
                  <a:pt x="2472" y="46573"/>
                  <a:pt x="2606" y="46017"/>
                </a:cubicBezTo>
                <a:cubicBezTo>
                  <a:pt x="2712" y="45584"/>
                  <a:pt x="2480" y="45129"/>
                  <a:pt x="2732" y="44700"/>
                </a:cubicBezTo>
                <a:cubicBezTo>
                  <a:pt x="2748" y="44673"/>
                  <a:pt x="2774" y="44643"/>
                  <a:pt x="2771" y="44616"/>
                </a:cubicBezTo>
                <a:cubicBezTo>
                  <a:pt x="2664" y="43393"/>
                  <a:pt x="2817" y="42163"/>
                  <a:pt x="2546" y="40942"/>
                </a:cubicBezTo>
                <a:cubicBezTo>
                  <a:pt x="2462" y="40564"/>
                  <a:pt x="2605" y="40163"/>
                  <a:pt x="2632" y="39771"/>
                </a:cubicBezTo>
                <a:cubicBezTo>
                  <a:pt x="2694" y="38867"/>
                  <a:pt x="2551" y="37969"/>
                  <a:pt x="2479" y="37068"/>
                </a:cubicBezTo>
                <a:cubicBezTo>
                  <a:pt x="2449" y="36694"/>
                  <a:pt x="2521" y="36289"/>
                  <a:pt x="2518" y="35905"/>
                </a:cubicBezTo>
                <a:cubicBezTo>
                  <a:pt x="2466" y="28064"/>
                  <a:pt x="2604" y="20188"/>
                  <a:pt x="2656" y="12334"/>
                </a:cubicBezTo>
                <a:cubicBezTo>
                  <a:pt x="2676" y="9586"/>
                  <a:pt x="3158" y="5621"/>
                  <a:pt x="5571" y="3826"/>
                </a:cubicBezTo>
                <a:cubicBezTo>
                  <a:pt x="6101" y="3430"/>
                  <a:pt x="6765" y="3094"/>
                  <a:pt x="7384" y="2911"/>
                </a:cubicBezTo>
                <a:cubicBezTo>
                  <a:pt x="8050" y="2715"/>
                  <a:pt x="8728" y="2386"/>
                  <a:pt x="9519" y="2386"/>
                </a:cubicBezTo>
                <a:cubicBezTo>
                  <a:pt x="9592" y="2386"/>
                  <a:pt x="9666" y="2389"/>
                  <a:pt x="9741" y="2395"/>
                </a:cubicBezTo>
                <a:cubicBezTo>
                  <a:pt x="9765" y="2396"/>
                  <a:pt x="9789" y="2397"/>
                  <a:pt x="9813" y="2397"/>
                </a:cubicBezTo>
                <a:cubicBezTo>
                  <a:pt x="10124" y="2397"/>
                  <a:pt x="10424" y="2246"/>
                  <a:pt x="10657" y="2166"/>
                </a:cubicBezTo>
                <a:cubicBezTo>
                  <a:pt x="11008" y="2047"/>
                  <a:pt x="11370" y="2027"/>
                  <a:pt x="11734" y="2027"/>
                </a:cubicBezTo>
                <a:cubicBezTo>
                  <a:pt x="11909" y="2027"/>
                  <a:pt x="12085" y="2032"/>
                  <a:pt x="12261" y="2032"/>
                </a:cubicBezTo>
                <a:cubicBezTo>
                  <a:pt x="12608" y="2032"/>
                  <a:pt x="12954" y="2014"/>
                  <a:pt x="13293" y="1910"/>
                </a:cubicBezTo>
                <a:cubicBezTo>
                  <a:pt x="13696" y="1786"/>
                  <a:pt x="14313" y="1828"/>
                  <a:pt x="14832" y="1797"/>
                </a:cubicBezTo>
                <a:cubicBezTo>
                  <a:pt x="14862" y="1796"/>
                  <a:pt x="14892" y="1795"/>
                  <a:pt x="14924" y="1795"/>
                </a:cubicBezTo>
                <a:cubicBezTo>
                  <a:pt x="14981" y="1795"/>
                  <a:pt x="15041" y="1797"/>
                  <a:pt x="15100" y="1797"/>
                </a:cubicBezTo>
                <a:cubicBezTo>
                  <a:pt x="15293" y="1797"/>
                  <a:pt x="15480" y="1776"/>
                  <a:pt x="15581" y="1596"/>
                </a:cubicBezTo>
                <a:cubicBezTo>
                  <a:pt x="15591" y="1577"/>
                  <a:pt x="15679" y="1560"/>
                  <a:pt x="15726" y="1560"/>
                </a:cubicBezTo>
                <a:cubicBezTo>
                  <a:pt x="15740" y="1560"/>
                  <a:pt x="15750" y="1562"/>
                  <a:pt x="15754" y="1565"/>
                </a:cubicBezTo>
                <a:cubicBezTo>
                  <a:pt x="15887" y="1692"/>
                  <a:pt x="16012" y="1736"/>
                  <a:pt x="16133" y="1736"/>
                </a:cubicBezTo>
                <a:cubicBezTo>
                  <a:pt x="16405" y="1736"/>
                  <a:pt x="16655" y="1511"/>
                  <a:pt x="16923" y="1498"/>
                </a:cubicBezTo>
                <a:cubicBezTo>
                  <a:pt x="17874" y="1453"/>
                  <a:pt x="18824" y="1476"/>
                  <a:pt x="19768" y="1463"/>
                </a:cubicBezTo>
                <a:cubicBezTo>
                  <a:pt x="19802" y="1462"/>
                  <a:pt x="19836" y="1462"/>
                  <a:pt x="19870" y="1462"/>
                </a:cubicBezTo>
                <a:cubicBezTo>
                  <a:pt x="20121" y="1462"/>
                  <a:pt x="20383" y="1474"/>
                  <a:pt x="20648" y="1474"/>
                </a:cubicBezTo>
                <a:cubicBezTo>
                  <a:pt x="21042" y="1474"/>
                  <a:pt x="21441" y="1447"/>
                  <a:pt x="21817" y="1313"/>
                </a:cubicBezTo>
                <a:cubicBezTo>
                  <a:pt x="21835" y="1306"/>
                  <a:pt x="21855" y="1303"/>
                  <a:pt x="21877" y="1303"/>
                </a:cubicBezTo>
                <a:cubicBezTo>
                  <a:pt x="22016" y="1303"/>
                  <a:pt x="22226" y="1415"/>
                  <a:pt x="22382" y="1415"/>
                </a:cubicBezTo>
                <a:cubicBezTo>
                  <a:pt x="22398" y="1415"/>
                  <a:pt x="22414" y="1414"/>
                  <a:pt x="22429" y="1411"/>
                </a:cubicBezTo>
                <a:cubicBezTo>
                  <a:pt x="23140" y="1280"/>
                  <a:pt x="23889" y="1325"/>
                  <a:pt x="24571" y="1217"/>
                </a:cubicBezTo>
                <a:cubicBezTo>
                  <a:pt x="25193" y="1120"/>
                  <a:pt x="25793" y="1057"/>
                  <a:pt x="26410" y="1057"/>
                </a:cubicBezTo>
                <a:cubicBezTo>
                  <a:pt x="26500" y="1057"/>
                  <a:pt x="26591" y="1058"/>
                  <a:pt x="26682" y="1061"/>
                </a:cubicBezTo>
                <a:cubicBezTo>
                  <a:pt x="27372" y="1081"/>
                  <a:pt x="28087" y="1173"/>
                  <a:pt x="28771" y="1173"/>
                </a:cubicBezTo>
                <a:cubicBezTo>
                  <a:pt x="29060" y="1173"/>
                  <a:pt x="29344" y="1157"/>
                  <a:pt x="29619" y="1111"/>
                </a:cubicBezTo>
                <a:cubicBezTo>
                  <a:pt x="29942" y="1057"/>
                  <a:pt x="30264" y="1044"/>
                  <a:pt x="30584" y="1044"/>
                </a:cubicBezTo>
                <a:cubicBezTo>
                  <a:pt x="30882" y="1044"/>
                  <a:pt x="31179" y="1055"/>
                  <a:pt x="31473" y="1055"/>
                </a:cubicBezTo>
                <a:cubicBezTo>
                  <a:pt x="31813" y="1055"/>
                  <a:pt x="32150" y="1040"/>
                  <a:pt x="32485" y="974"/>
                </a:cubicBezTo>
                <a:cubicBezTo>
                  <a:pt x="32542" y="963"/>
                  <a:pt x="32599" y="958"/>
                  <a:pt x="32655" y="958"/>
                </a:cubicBezTo>
                <a:close/>
                <a:moveTo>
                  <a:pt x="26311" y="0"/>
                </a:moveTo>
                <a:cubicBezTo>
                  <a:pt x="26126" y="0"/>
                  <a:pt x="25941" y="2"/>
                  <a:pt x="25756" y="5"/>
                </a:cubicBezTo>
                <a:cubicBezTo>
                  <a:pt x="25144" y="16"/>
                  <a:pt x="24554" y="79"/>
                  <a:pt x="23971" y="145"/>
                </a:cubicBezTo>
                <a:cubicBezTo>
                  <a:pt x="23151" y="236"/>
                  <a:pt x="22321" y="341"/>
                  <a:pt x="21503" y="341"/>
                </a:cubicBezTo>
                <a:cubicBezTo>
                  <a:pt x="21365" y="341"/>
                  <a:pt x="21229" y="338"/>
                  <a:pt x="21092" y="332"/>
                </a:cubicBezTo>
                <a:cubicBezTo>
                  <a:pt x="20741" y="315"/>
                  <a:pt x="20390" y="308"/>
                  <a:pt x="20040" y="308"/>
                </a:cubicBezTo>
                <a:cubicBezTo>
                  <a:pt x="18964" y="308"/>
                  <a:pt x="17895" y="374"/>
                  <a:pt x="16834" y="433"/>
                </a:cubicBezTo>
                <a:cubicBezTo>
                  <a:pt x="15614" y="500"/>
                  <a:pt x="14375" y="613"/>
                  <a:pt x="13160" y="802"/>
                </a:cubicBezTo>
                <a:cubicBezTo>
                  <a:pt x="11934" y="991"/>
                  <a:pt x="10679" y="1083"/>
                  <a:pt x="9437" y="1217"/>
                </a:cubicBezTo>
                <a:cubicBezTo>
                  <a:pt x="8824" y="1283"/>
                  <a:pt x="8308" y="1548"/>
                  <a:pt x="7750" y="1708"/>
                </a:cubicBezTo>
                <a:cubicBezTo>
                  <a:pt x="6983" y="1930"/>
                  <a:pt x="6194" y="2183"/>
                  <a:pt x="5519" y="2581"/>
                </a:cubicBezTo>
                <a:cubicBezTo>
                  <a:pt x="5062" y="2846"/>
                  <a:pt x="4649" y="3179"/>
                  <a:pt x="4292" y="3567"/>
                </a:cubicBezTo>
                <a:cubicBezTo>
                  <a:pt x="3846" y="4046"/>
                  <a:pt x="3310" y="4447"/>
                  <a:pt x="3035" y="5032"/>
                </a:cubicBezTo>
                <a:cubicBezTo>
                  <a:pt x="2752" y="5633"/>
                  <a:pt x="2403" y="6224"/>
                  <a:pt x="2137" y="6835"/>
                </a:cubicBezTo>
                <a:cubicBezTo>
                  <a:pt x="1927" y="7319"/>
                  <a:pt x="1529" y="7779"/>
                  <a:pt x="1458" y="8267"/>
                </a:cubicBezTo>
                <a:cubicBezTo>
                  <a:pt x="1146" y="10424"/>
                  <a:pt x="583" y="12307"/>
                  <a:pt x="807" y="14545"/>
                </a:cubicBezTo>
                <a:cubicBezTo>
                  <a:pt x="904" y="15511"/>
                  <a:pt x="1094" y="16467"/>
                  <a:pt x="1157" y="17435"/>
                </a:cubicBezTo>
                <a:cubicBezTo>
                  <a:pt x="1227" y="18547"/>
                  <a:pt x="1130" y="19660"/>
                  <a:pt x="1053" y="20772"/>
                </a:cubicBezTo>
                <a:cubicBezTo>
                  <a:pt x="835" y="23978"/>
                  <a:pt x="750" y="27269"/>
                  <a:pt x="870" y="30465"/>
                </a:cubicBezTo>
                <a:cubicBezTo>
                  <a:pt x="879" y="30699"/>
                  <a:pt x="888" y="30935"/>
                  <a:pt x="896" y="31169"/>
                </a:cubicBezTo>
                <a:cubicBezTo>
                  <a:pt x="1037" y="34971"/>
                  <a:pt x="1157" y="38774"/>
                  <a:pt x="1220" y="42579"/>
                </a:cubicBezTo>
                <a:cubicBezTo>
                  <a:pt x="1287" y="46793"/>
                  <a:pt x="1286" y="51007"/>
                  <a:pt x="1165" y="55219"/>
                </a:cubicBezTo>
                <a:cubicBezTo>
                  <a:pt x="1107" y="57370"/>
                  <a:pt x="1011" y="59519"/>
                  <a:pt x="883" y="61666"/>
                </a:cubicBezTo>
                <a:cubicBezTo>
                  <a:pt x="784" y="63295"/>
                  <a:pt x="0" y="66050"/>
                  <a:pt x="640" y="67564"/>
                </a:cubicBezTo>
                <a:cubicBezTo>
                  <a:pt x="652" y="67593"/>
                  <a:pt x="650" y="67627"/>
                  <a:pt x="633" y="67655"/>
                </a:cubicBezTo>
                <a:cubicBezTo>
                  <a:pt x="232" y="68291"/>
                  <a:pt x="729" y="68952"/>
                  <a:pt x="508" y="69620"/>
                </a:cubicBezTo>
                <a:cubicBezTo>
                  <a:pt x="380" y="70006"/>
                  <a:pt x="873" y="70464"/>
                  <a:pt x="537" y="70941"/>
                </a:cubicBezTo>
                <a:cubicBezTo>
                  <a:pt x="440" y="71078"/>
                  <a:pt x="399" y="71363"/>
                  <a:pt x="639" y="71579"/>
                </a:cubicBezTo>
                <a:cubicBezTo>
                  <a:pt x="816" y="71739"/>
                  <a:pt x="866" y="72036"/>
                  <a:pt x="735" y="72180"/>
                </a:cubicBezTo>
                <a:cubicBezTo>
                  <a:pt x="409" y="72539"/>
                  <a:pt x="782" y="72883"/>
                  <a:pt x="682" y="73241"/>
                </a:cubicBezTo>
                <a:cubicBezTo>
                  <a:pt x="629" y="73429"/>
                  <a:pt x="607" y="73708"/>
                  <a:pt x="715" y="73920"/>
                </a:cubicBezTo>
                <a:cubicBezTo>
                  <a:pt x="948" y="74376"/>
                  <a:pt x="741" y="74838"/>
                  <a:pt x="739" y="75287"/>
                </a:cubicBezTo>
                <a:cubicBezTo>
                  <a:pt x="737" y="75621"/>
                  <a:pt x="728" y="75979"/>
                  <a:pt x="675" y="76325"/>
                </a:cubicBezTo>
                <a:cubicBezTo>
                  <a:pt x="612" y="76747"/>
                  <a:pt x="716" y="77175"/>
                  <a:pt x="611" y="77602"/>
                </a:cubicBezTo>
                <a:cubicBezTo>
                  <a:pt x="520" y="77976"/>
                  <a:pt x="537" y="78359"/>
                  <a:pt x="548" y="78743"/>
                </a:cubicBezTo>
                <a:cubicBezTo>
                  <a:pt x="557" y="79052"/>
                  <a:pt x="820" y="79488"/>
                  <a:pt x="697" y="79599"/>
                </a:cubicBezTo>
                <a:cubicBezTo>
                  <a:pt x="180" y="80073"/>
                  <a:pt x="630" y="80578"/>
                  <a:pt x="465" y="81062"/>
                </a:cubicBezTo>
                <a:cubicBezTo>
                  <a:pt x="279" y="81613"/>
                  <a:pt x="533" y="82234"/>
                  <a:pt x="424" y="82834"/>
                </a:cubicBezTo>
                <a:cubicBezTo>
                  <a:pt x="384" y="83056"/>
                  <a:pt x="420" y="83327"/>
                  <a:pt x="424" y="83568"/>
                </a:cubicBezTo>
                <a:cubicBezTo>
                  <a:pt x="434" y="84061"/>
                  <a:pt x="620" y="84553"/>
                  <a:pt x="482" y="85046"/>
                </a:cubicBezTo>
                <a:cubicBezTo>
                  <a:pt x="393" y="85363"/>
                  <a:pt x="983" y="85648"/>
                  <a:pt x="553" y="85975"/>
                </a:cubicBezTo>
                <a:cubicBezTo>
                  <a:pt x="547" y="85980"/>
                  <a:pt x="563" y="86013"/>
                  <a:pt x="575" y="86015"/>
                </a:cubicBezTo>
                <a:cubicBezTo>
                  <a:pt x="1215" y="86146"/>
                  <a:pt x="813" y="86505"/>
                  <a:pt x="879" y="86758"/>
                </a:cubicBezTo>
                <a:cubicBezTo>
                  <a:pt x="892" y="86804"/>
                  <a:pt x="838" y="86842"/>
                  <a:pt x="923" y="86897"/>
                </a:cubicBezTo>
                <a:cubicBezTo>
                  <a:pt x="1657" y="87376"/>
                  <a:pt x="1801" y="88137"/>
                  <a:pt x="2689" y="88599"/>
                </a:cubicBezTo>
                <a:cubicBezTo>
                  <a:pt x="3293" y="88913"/>
                  <a:pt x="3730" y="89385"/>
                  <a:pt x="4443" y="89701"/>
                </a:cubicBezTo>
                <a:cubicBezTo>
                  <a:pt x="5278" y="90071"/>
                  <a:pt x="6017" y="90506"/>
                  <a:pt x="7036" y="90533"/>
                </a:cubicBezTo>
                <a:cubicBezTo>
                  <a:pt x="7421" y="90542"/>
                  <a:pt x="7697" y="90760"/>
                  <a:pt x="8086" y="90760"/>
                </a:cubicBezTo>
                <a:cubicBezTo>
                  <a:pt x="8091" y="90760"/>
                  <a:pt x="8096" y="90760"/>
                  <a:pt x="8102" y="90760"/>
                </a:cubicBezTo>
                <a:cubicBezTo>
                  <a:pt x="8140" y="90759"/>
                  <a:pt x="8179" y="90759"/>
                  <a:pt x="8217" y="90759"/>
                </a:cubicBezTo>
                <a:cubicBezTo>
                  <a:pt x="9211" y="90759"/>
                  <a:pt x="10184" y="90952"/>
                  <a:pt x="11140" y="91083"/>
                </a:cubicBezTo>
                <a:cubicBezTo>
                  <a:pt x="12296" y="91242"/>
                  <a:pt x="13475" y="91270"/>
                  <a:pt x="14629" y="91446"/>
                </a:cubicBezTo>
                <a:cubicBezTo>
                  <a:pt x="15002" y="91503"/>
                  <a:pt x="15459" y="91591"/>
                  <a:pt x="15927" y="91591"/>
                </a:cubicBezTo>
                <a:cubicBezTo>
                  <a:pt x="15987" y="91591"/>
                  <a:pt x="16048" y="91590"/>
                  <a:pt x="16109" y="91587"/>
                </a:cubicBezTo>
                <a:cubicBezTo>
                  <a:pt x="16300" y="91576"/>
                  <a:pt x="16531" y="91554"/>
                  <a:pt x="16762" y="91554"/>
                </a:cubicBezTo>
                <a:cubicBezTo>
                  <a:pt x="16985" y="91554"/>
                  <a:pt x="17206" y="91574"/>
                  <a:pt x="17389" y="91645"/>
                </a:cubicBezTo>
                <a:cubicBezTo>
                  <a:pt x="18001" y="91882"/>
                  <a:pt x="18664" y="91786"/>
                  <a:pt x="19282" y="91841"/>
                </a:cubicBezTo>
                <a:cubicBezTo>
                  <a:pt x="19940" y="91899"/>
                  <a:pt x="20615" y="91909"/>
                  <a:pt x="21290" y="91909"/>
                </a:cubicBezTo>
                <a:cubicBezTo>
                  <a:pt x="21549" y="91909"/>
                  <a:pt x="21807" y="91907"/>
                  <a:pt x="22064" y="91907"/>
                </a:cubicBezTo>
                <a:cubicBezTo>
                  <a:pt x="22083" y="91906"/>
                  <a:pt x="22102" y="91906"/>
                  <a:pt x="22122" y="91906"/>
                </a:cubicBezTo>
                <a:cubicBezTo>
                  <a:pt x="23159" y="91906"/>
                  <a:pt x="24199" y="91956"/>
                  <a:pt x="25238" y="91956"/>
                </a:cubicBezTo>
                <a:cubicBezTo>
                  <a:pt x="25534" y="91956"/>
                  <a:pt x="25829" y="91952"/>
                  <a:pt x="26125" y="91942"/>
                </a:cubicBezTo>
                <a:cubicBezTo>
                  <a:pt x="26361" y="91935"/>
                  <a:pt x="26597" y="91931"/>
                  <a:pt x="26833" y="91931"/>
                </a:cubicBezTo>
                <a:cubicBezTo>
                  <a:pt x="27459" y="91931"/>
                  <a:pt x="28084" y="91957"/>
                  <a:pt x="28708" y="92009"/>
                </a:cubicBezTo>
                <a:cubicBezTo>
                  <a:pt x="28795" y="92016"/>
                  <a:pt x="28880" y="92019"/>
                  <a:pt x="28965" y="92019"/>
                </a:cubicBezTo>
                <a:cubicBezTo>
                  <a:pt x="29306" y="92019"/>
                  <a:pt x="29632" y="91974"/>
                  <a:pt x="29957" y="91974"/>
                </a:cubicBezTo>
                <a:cubicBezTo>
                  <a:pt x="30021" y="91974"/>
                  <a:pt x="30085" y="91976"/>
                  <a:pt x="30149" y="91980"/>
                </a:cubicBezTo>
                <a:cubicBezTo>
                  <a:pt x="31349" y="92059"/>
                  <a:pt x="32551" y="92034"/>
                  <a:pt x="33751" y="92071"/>
                </a:cubicBezTo>
                <a:cubicBezTo>
                  <a:pt x="33966" y="92078"/>
                  <a:pt x="34181" y="92081"/>
                  <a:pt x="34396" y="92081"/>
                </a:cubicBezTo>
                <a:cubicBezTo>
                  <a:pt x="35189" y="92081"/>
                  <a:pt x="35982" y="92043"/>
                  <a:pt x="36778" y="92043"/>
                </a:cubicBezTo>
                <a:cubicBezTo>
                  <a:pt x="37003" y="92043"/>
                  <a:pt x="37229" y="92046"/>
                  <a:pt x="37455" y="92054"/>
                </a:cubicBezTo>
                <a:cubicBezTo>
                  <a:pt x="38476" y="92090"/>
                  <a:pt x="39501" y="92134"/>
                  <a:pt x="40519" y="92136"/>
                </a:cubicBezTo>
                <a:cubicBezTo>
                  <a:pt x="40562" y="92136"/>
                  <a:pt x="40604" y="92136"/>
                  <a:pt x="40646" y="92136"/>
                </a:cubicBezTo>
                <a:cubicBezTo>
                  <a:pt x="41870" y="92136"/>
                  <a:pt x="43102" y="92106"/>
                  <a:pt x="44322" y="92106"/>
                </a:cubicBezTo>
                <a:cubicBezTo>
                  <a:pt x="44441" y="92106"/>
                  <a:pt x="44559" y="92106"/>
                  <a:pt x="44678" y="92107"/>
                </a:cubicBezTo>
                <a:cubicBezTo>
                  <a:pt x="44730" y="92107"/>
                  <a:pt x="44782" y="92107"/>
                  <a:pt x="44834" y="92107"/>
                </a:cubicBezTo>
                <a:cubicBezTo>
                  <a:pt x="46801" y="92107"/>
                  <a:pt x="48734" y="91888"/>
                  <a:pt x="50687" y="91823"/>
                </a:cubicBezTo>
                <a:cubicBezTo>
                  <a:pt x="51662" y="91792"/>
                  <a:pt x="52651" y="91607"/>
                  <a:pt x="53627" y="91452"/>
                </a:cubicBezTo>
                <a:cubicBezTo>
                  <a:pt x="54431" y="91325"/>
                  <a:pt x="55270" y="91284"/>
                  <a:pt x="56063" y="91094"/>
                </a:cubicBezTo>
                <a:cubicBezTo>
                  <a:pt x="56951" y="90884"/>
                  <a:pt x="57922" y="90883"/>
                  <a:pt x="58750" y="90524"/>
                </a:cubicBezTo>
                <a:cubicBezTo>
                  <a:pt x="59220" y="90320"/>
                  <a:pt x="59759" y="90097"/>
                  <a:pt x="60203" y="89989"/>
                </a:cubicBezTo>
                <a:cubicBezTo>
                  <a:pt x="61157" y="89760"/>
                  <a:pt x="61624" y="89151"/>
                  <a:pt x="62433" y="88850"/>
                </a:cubicBezTo>
                <a:cubicBezTo>
                  <a:pt x="62703" y="88750"/>
                  <a:pt x="62825" y="88371"/>
                  <a:pt x="62883" y="88364"/>
                </a:cubicBezTo>
                <a:cubicBezTo>
                  <a:pt x="63631" y="88271"/>
                  <a:pt x="63607" y="87724"/>
                  <a:pt x="63856" y="87423"/>
                </a:cubicBezTo>
                <a:cubicBezTo>
                  <a:pt x="64651" y="86463"/>
                  <a:pt x="65066" y="85389"/>
                  <a:pt x="65162" y="84248"/>
                </a:cubicBezTo>
                <a:cubicBezTo>
                  <a:pt x="65242" y="83266"/>
                  <a:pt x="65580" y="82297"/>
                  <a:pt x="65420" y="81302"/>
                </a:cubicBezTo>
                <a:cubicBezTo>
                  <a:pt x="65416" y="81273"/>
                  <a:pt x="65390" y="81238"/>
                  <a:pt x="65405" y="81216"/>
                </a:cubicBezTo>
                <a:cubicBezTo>
                  <a:pt x="65787" y="80584"/>
                  <a:pt x="65519" y="79919"/>
                  <a:pt x="65601" y="79272"/>
                </a:cubicBezTo>
                <a:cubicBezTo>
                  <a:pt x="65715" y="78374"/>
                  <a:pt x="65748" y="77471"/>
                  <a:pt x="65833" y="76571"/>
                </a:cubicBezTo>
                <a:cubicBezTo>
                  <a:pt x="65863" y="76264"/>
                  <a:pt x="65566" y="76000"/>
                  <a:pt x="65644" y="75691"/>
                </a:cubicBezTo>
                <a:cubicBezTo>
                  <a:pt x="65832" y="74950"/>
                  <a:pt x="65827" y="74208"/>
                  <a:pt x="65743" y="73457"/>
                </a:cubicBezTo>
                <a:cubicBezTo>
                  <a:pt x="65634" y="72486"/>
                  <a:pt x="65616" y="71511"/>
                  <a:pt x="65560" y="70537"/>
                </a:cubicBezTo>
                <a:cubicBezTo>
                  <a:pt x="65502" y="69522"/>
                  <a:pt x="65361" y="68512"/>
                  <a:pt x="65386" y="67493"/>
                </a:cubicBezTo>
                <a:cubicBezTo>
                  <a:pt x="65402" y="66910"/>
                  <a:pt x="65345" y="66301"/>
                  <a:pt x="65446" y="65743"/>
                </a:cubicBezTo>
                <a:cubicBezTo>
                  <a:pt x="65617" y="64789"/>
                  <a:pt x="65293" y="63371"/>
                  <a:pt x="65301" y="62350"/>
                </a:cubicBezTo>
                <a:cubicBezTo>
                  <a:pt x="65311" y="60910"/>
                  <a:pt x="65314" y="59472"/>
                  <a:pt x="65313" y="58033"/>
                </a:cubicBezTo>
                <a:cubicBezTo>
                  <a:pt x="65311" y="55244"/>
                  <a:pt x="65292" y="52453"/>
                  <a:pt x="65279" y="49664"/>
                </a:cubicBezTo>
                <a:cubicBezTo>
                  <a:pt x="65251" y="44094"/>
                  <a:pt x="65241" y="38522"/>
                  <a:pt x="65416" y="32955"/>
                </a:cubicBezTo>
                <a:cubicBezTo>
                  <a:pt x="65445" y="32025"/>
                  <a:pt x="65173" y="31089"/>
                  <a:pt x="65242" y="30164"/>
                </a:cubicBezTo>
                <a:cubicBezTo>
                  <a:pt x="65320" y="29129"/>
                  <a:pt x="65146" y="28105"/>
                  <a:pt x="65141" y="27075"/>
                </a:cubicBezTo>
                <a:cubicBezTo>
                  <a:pt x="65136" y="26157"/>
                  <a:pt x="65013" y="25229"/>
                  <a:pt x="65070" y="24312"/>
                </a:cubicBezTo>
                <a:cubicBezTo>
                  <a:pt x="65125" y="23418"/>
                  <a:pt x="65047" y="22524"/>
                  <a:pt x="64987" y="21644"/>
                </a:cubicBezTo>
                <a:cubicBezTo>
                  <a:pt x="64897" y="20315"/>
                  <a:pt x="64837" y="18977"/>
                  <a:pt x="64577" y="17650"/>
                </a:cubicBezTo>
                <a:cubicBezTo>
                  <a:pt x="64313" y="16303"/>
                  <a:pt x="64327" y="14935"/>
                  <a:pt x="64205" y="13581"/>
                </a:cubicBezTo>
                <a:cubicBezTo>
                  <a:pt x="64142" y="12875"/>
                  <a:pt x="64064" y="12130"/>
                  <a:pt x="64119" y="11395"/>
                </a:cubicBezTo>
                <a:cubicBezTo>
                  <a:pt x="64186" y="10506"/>
                  <a:pt x="63911" y="9601"/>
                  <a:pt x="63746" y="8706"/>
                </a:cubicBezTo>
                <a:cubicBezTo>
                  <a:pt x="63696" y="8438"/>
                  <a:pt x="63490" y="8191"/>
                  <a:pt x="63493" y="7904"/>
                </a:cubicBezTo>
                <a:cubicBezTo>
                  <a:pt x="63508" y="6825"/>
                  <a:pt x="62961" y="5858"/>
                  <a:pt x="62383" y="4888"/>
                </a:cubicBezTo>
                <a:cubicBezTo>
                  <a:pt x="62262" y="4686"/>
                  <a:pt x="61942" y="4620"/>
                  <a:pt x="61919" y="4452"/>
                </a:cubicBezTo>
                <a:cubicBezTo>
                  <a:pt x="61834" y="3856"/>
                  <a:pt x="61046" y="3535"/>
                  <a:pt x="60864" y="2980"/>
                </a:cubicBezTo>
                <a:cubicBezTo>
                  <a:pt x="60839" y="2900"/>
                  <a:pt x="60646" y="2810"/>
                  <a:pt x="60464" y="2810"/>
                </a:cubicBezTo>
                <a:cubicBezTo>
                  <a:pt x="60453" y="2810"/>
                  <a:pt x="60443" y="2810"/>
                  <a:pt x="60433" y="2811"/>
                </a:cubicBezTo>
                <a:cubicBezTo>
                  <a:pt x="60411" y="2812"/>
                  <a:pt x="60390" y="2813"/>
                  <a:pt x="60370" y="2813"/>
                </a:cubicBezTo>
                <a:cubicBezTo>
                  <a:pt x="60252" y="2813"/>
                  <a:pt x="60161" y="2786"/>
                  <a:pt x="60139" y="2688"/>
                </a:cubicBezTo>
                <a:cubicBezTo>
                  <a:pt x="60019" y="2137"/>
                  <a:pt x="59207" y="2128"/>
                  <a:pt x="58772" y="1813"/>
                </a:cubicBezTo>
                <a:cubicBezTo>
                  <a:pt x="58066" y="1302"/>
                  <a:pt x="56971" y="1344"/>
                  <a:pt x="56018" y="1193"/>
                </a:cubicBezTo>
                <a:cubicBezTo>
                  <a:pt x="55670" y="1138"/>
                  <a:pt x="55316" y="1143"/>
                  <a:pt x="54974" y="1068"/>
                </a:cubicBezTo>
                <a:cubicBezTo>
                  <a:pt x="54355" y="935"/>
                  <a:pt x="53734" y="762"/>
                  <a:pt x="53099" y="718"/>
                </a:cubicBezTo>
                <a:cubicBezTo>
                  <a:pt x="52679" y="688"/>
                  <a:pt x="52268" y="605"/>
                  <a:pt x="51886" y="538"/>
                </a:cubicBezTo>
                <a:cubicBezTo>
                  <a:pt x="51026" y="386"/>
                  <a:pt x="50110" y="285"/>
                  <a:pt x="49287" y="256"/>
                </a:cubicBezTo>
                <a:cubicBezTo>
                  <a:pt x="48244" y="219"/>
                  <a:pt x="47199" y="109"/>
                  <a:pt x="46137" y="109"/>
                </a:cubicBezTo>
                <a:cubicBezTo>
                  <a:pt x="45906" y="109"/>
                  <a:pt x="45675" y="115"/>
                  <a:pt x="45442" y="127"/>
                </a:cubicBezTo>
                <a:cubicBezTo>
                  <a:pt x="44880" y="157"/>
                  <a:pt x="44310" y="159"/>
                  <a:pt x="43739" y="159"/>
                </a:cubicBezTo>
                <a:cubicBezTo>
                  <a:pt x="43623" y="159"/>
                  <a:pt x="43506" y="159"/>
                  <a:pt x="43390" y="159"/>
                </a:cubicBezTo>
                <a:cubicBezTo>
                  <a:pt x="42703" y="159"/>
                  <a:pt x="42016" y="163"/>
                  <a:pt x="41340" y="213"/>
                </a:cubicBezTo>
                <a:cubicBezTo>
                  <a:pt x="41162" y="227"/>
                  <a:pt x="40985" y="232"/>
                  <a:pt x="40808" y="232"/>
                </a:cubicBezTo>
                <a:cubicBezTo>
                  <a:pt x="40181" y="232"/>
                  <a:pt x="39557" y="167"/>
                  <a:pt x="38935" y="167"/>
                </a:cubicBezTo>
                <a:cubicBezTo>
                  <a:pt x="38565" y="167"/>
                  <a:pt x="38195" y="190"/>
                  <a:pt x="37827" y="263"/>
                </a:cubicBezTo>
                <a:cubicBezTo>
                  <a:pt x="37824" y="264"/>
                  <a:pt x="37820" y="264"/>
                  <a:pt x="37817" y="264"/>
                </a:cubicBezTo>
                <a:cubicBezTo>
                  <a:pt x="37785" y="264"/>
                  <a:pt x="37744" y="241"/>
                  <a:pt x="37710" y="241"/>
                </a:cubicBezTo>
                <a:cubicBezTo>
                  <a:pt x="37708" y="241"/>
                  <a:pt x="37705" y="241"/>
                  <a:pt x="37703" y="242"/>
                </a:cubicBezTo>
                <a:cubicBezTo>
                  <a:pt x="37669" y="245"/>
                  <a:pt x="37635" y="247"/>
                  <a:pt x="37601" y="247"/>
                </a:cubicBezTo>
                <a:cubicBezTo>
                  <a:pt x="37297" y="247"/>
                  <a:pt x="37019" y="107"/>
                  <a:pt x="36697" y="107"/>
                </a:cubicBezTo>
                <a:cubicBezTo>
                  <a:pt x="36588" y="107"/>
                  <a:pt x="36474" y="123"/>
                  <a:pt x="36353" y="166"/>
                </a:cubicBezTo>
                <a:cubicBezTo>
                  <a:pt x="36232" y="208"/>
                  <a:pt x="36052" y="223"/>
                  <a:pt x="35869" y="223"/>
                </a:cubicBezTo>
                <a:cubicBezTo>
                  <a:pt x="35674" y="223"/>
                  <a:pt x="35475" y="206"/>
                  <a:pt x="35341" y="183"/>
                </a:cubicBezTo>
                <a:cubicBezTo>
                  <a:pt x="34870" y="102"/>
                  <a:pt x="34401" y="85"/>
                  <a:pt x="33933" y="85"/>
                </a:cubicBezTo>
                <a:cubicBezTo>
                  <a:pt x="33588" y="85"/>
                  <a:pt x="33243" y="94"/>
                  <a:pt x="32899" y="94"/>
                </a:cubicBezTo>
                <a:cubicBezTo>
                  <a:pt x="32729" y="94"/>
                  <a:pt x="32559" y="92"/>
                  <a:pt x="32390" y="85"/>
                </a:cubicBezTo>
                <a:cubicBezTo>
                  <a:pt x="32300" y="82"/>
                  <a:pt x="32211" y="80"/>
                  <a:pt x="32121" y="80"/>
                </a:cubicBezTo>
                <a:cubicBezTo>
                  <a:pt x="31662" y="80"/>
                  <a:pt x="31201" y="118"/>
                  <a:pt x="30742" y="118"/>
                </a:cubicBezTo>
                <a:cubicBezTo>
                  <a:pt x="30724" y="118"/>
                  <a:pt x="30707" y="118"/>
                  <a:pt x="30690" y="118"/>
                </a:cubicBezTo>
                <a:cubicBezTo>
                  <a:pt x="30085" y="116"/>
                  <a:pt x="29480" y="86"/>
                  <a:pt x="28875" y="63"/>
                </a:cubicBezTo>
                <a:cubicBezTo>
                  <a:pt x="28020" y="30"/>
                  <a:pt x="27168" y="0"/>
                  <a:pt x="263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2" name="Google Shape;1492;p29"/>
          <p:cNvSpPr txBox="1"/>
          <p:nvPr>
            <p:ph idx="1" type="subTitle"/>
          </p:nvPr>
        </p:nvSpPr>
        <p:spPr>
          <a:xfrm>
            <a:off x="2015288" y="1750925"/>
            <a:ext cx="5314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FFFFFF"/>
                </a:solidFill>
              </a:rPr>
              <a:t>(Insert Your Question Here)</a:t>
            </a:r>
            <a:endParaRPr sz="43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KETCH LESSON">
  <a:themeElements>
    <a:clrScheme name="Simple Light">
      <a:dk1>
        <a:srgbClr val="000000"/>
      </a:dk1>
      <a:lt1>
        <a:srgbClr val="FFFFFF"/>
      </a:lt1>
      <a:dk2>
        <a:srgbClr val="595959"/>
      </a:dk2>
      <a:lt2>
        <a:srgbClr val="EEEEEE"/>
      </a:lt2>
      <a:accent1>
        <a:srgbClr val="FEB8B3"/>
      </a:accent1>
      <a:accent2>
        <a:srgbClr val="A6DFDA"/>
      </a:accent2>
      <a:accent3>
        <a:srgbClr val="FED58A"/>
      </a:accent3>
      <a:accent4>
        <a:srgbClr val="FF9991"/>
      </a:accent4>
      <a:accent5>
        <a:srgbClr val="8FE2DB"/>
      </a:accent5>
      <a:accent6>
        <a:srgbClr val="FFBF49"/>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